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4"/>
  </p:notesMasterIdLst>
  <p:sldIdLst>
    <p:sldId id="256" r:id="rId5"/>
    <p:sldId id="290" r:id="rId6"/>
    <p:sldId id="9354" r:id="rId7"/>
    <p:sldId id="9381" r:id="rId8"/>
    <p:sldId id="9382" r:id="rId9"/>
    <p:sldId id="9383" r:id="rId10"/>
    <p:sldId id="9384" r:id="rId11"/>
    <p:sldId id="9385" r:id="rId12"/>
    <p:sldId id="491" r:id="rId13"/>
    <p:sldId id="9358" r:id="rId14"/>
    <p:sldId id="463" r:id="rId15"/>
    <p:sldId id="464" r:id="rId16"/>
    <p:sldId id="492" r:id="rId17"/>
    <p:sldId id="9361" r:id="rId18"/>
    <p:sldId id="476" r:id="rId19"/>
    <p:sldId id="477" r:id="rId20"/>
    <p:sldId id="478" r:id="rId21"/>
    <p:sldId id="479" r:id="rId22"/>
    <p:sldId id="493" r:id="rId23"/>
    <p:sldId id="9362" r:id="rId24"/>
    <p:sldId id="9363" r:id="rId25"/>
    <p:sldId id="9364" r:id="rId26"/>
    <p:sldId id="9365" r:id="rId27"/>
    <p:sldId id="9366" r:id="rId28"/>
    <p:sldId id="9367" r:id="rId29"/>
    <p:sldId id="9368" r:id="rId30"/>
    <p:sldId id="485" r:id="rId31"/>
    <p:sldId id="9369" r:id="rId32"/>
    <p:sldId id="495" r:id="rId33"/>
    <p:sldId id="9370" r:id="rId34"/>
    <p:sldId id="508" r:id="rId35"/>
    <p:sldId id="510" r:id="rId36"/>
    <p:sldId id="497" r:id="rId37"/>
    <p:sldId id="498" r:id="rId38"/>
    <p:sldId id="9371" r:id="rId39"/>
    <p:sldId id="509" r:id="rId40"/>
    <p:sldId id="511" r:id="rId41"/>
    <p:sldId id="513" r:id="rId42"/>
    <p:sldId id="514" r:id="rId43"/>
    <p:sldId id="515" r:id="rId44"/>
    <p:sldId id="516" r:id="rId45"/>
    <p:sldId id="261" r:id="rId46"/>
    <p:sldId id="517" r:id="rId47"/>
    <p:sldId id="519" r:id="rId48"/>
    <p:sldId id="518" r:id="rId49"/>
    <p:sldId id="507" r:id="rId50"/>
    <p:sldId id="500" r:id="rId51"/>
    <p:sldId id="413" r:id="rId52"/>
    <p:sldId id="629" r:id="rId53"/>
    <p:sldId id="648" r:id="rId54"/>
    <p:sldId id="9372" r:id="rId55"/>
    <p:sldId id="9373" r:id="rId56"/>
    <p:sldId id="9374" r:id="rId57"/>
    <p:sldId id="9375" r:id="rId58"/>
    <p:sldId id="9376" r:id="rId59"/>
    <p:sldId id="9377" r:id="rId60"/>
    <p:sldId id="9351" r:id="rId61"/>
    <p:sldId id="9378" r:id="rId62"/>
    <p:sldId id="9379" r:id="rId63"/>
    <p:sldId id="9380" r:id="rId64"/>
    <p:sldId id="416" r:id="rId65"/>
    <p:sldId id="624" r:id="rId66"/>
    <p:sldId id="651" r:id="rId67"/>
    <p:sldId id="9360" r:id="rId68"/>
    <p:sldId id="652" r:id="rId69"/>
    <p:sldId id="9387" r:id="rId70"/>
    <p:sldId id="9386" r:id="rId71"/>
    <p:sldId id="9388" r:id="rId72"/>
    <p:sldId id="301" r:id="rId73"/>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A6D5"/>
    <a:srgbClr val="16745A"/>
    <a:srgbClr val="CC0099"/>
    <a:srgbClr val="7B3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570522-A5B8-46A2-A64F-9EFF93D19DD2}" v="337" dt="2025-04-19T15:25:14.9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2" autoAdjust="0"/>
    <p:restoredTop sz="94660"/>
  </p:normalViewPr>
  <p:slideViewPr>
    <p:cSldViewPr snapToGrid="0">
      <p:cViewPr varScale="1">
        <p:scale>
          <a:sx n="111" d="100"/>
          <a:sy n="111" d="100"/>
        </p:scale>
        <p:origin x="62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nan Summers" userId="3f91c067-22e4-4fdf-aa0f-1691059f9740" providerId="ADAL" clId="{43570522-A5B8-46A2-A64F-9EFF93D19DD2}"/>
    <pc:docChg chg="undo custSel addSld delSld modSld sldOrd">
      <pc:chgData name="Brennan Summers" userId="3f91c067-22e4-4fdf-aa0f-1691059f9740" providerId="ADAL" clId="{43570522-A5B8-46A2-A64F-9EFF93D19DD2}" dt="2025-04-19T15:25:14.947" v="2863" actId="14826"/>
      <pc:docMkLst>
        <pc:docMk/>
      </pc:docMkLst>
      <pc:sldChg chg="modSp mod">
        <pc:chgData name="Brennan Summers" userId="3f91c067-22e4-4fdf-aa0f-1691059f9740" providerId="ADAL" clId="{43570522-A5B8-46A2-A64F-9EFF93D19DD2}" dt="2025-04-19T13:54:47.305" v="676" actId="20577"/>
        <pc:sldMkLst>
          <pc:docMk/>
          <pc:sldMk cId="998951729" sldId="256"/>
        </pc:sldMkLst>
        <pc:spChg chg="mod">
          <ac:chgData name="Brennan Summers" userId="3f91c067-22e4-4fdf-aa0f-1691059f9740" providerId="ADAL" clId="{43570522-A5B8-46A2-A64F-9EFF93D19DD2}" dt="2025-04-19T13:54:47.305" v="676" actId="20577"/>
          <ac:spMkLst>
            <pc:docMk/>
            <pc:sldMk cId="998951729" sldId="256"/>
            <ac:spMk id="2" creationId="{19B2545B-4F4E-4555-AD8E-D09D7D4D3CAF}"/>
          </ac:spMkLst>
        </pc:spChg>
      </pc:sldChg>
      <pc:sldChg chg="add">
        <pc:chgData name="Brennan Summers" userId="3f91c067-22e4-4fdf-aa0f-1691059f9740" providerId="ADAL" clId="{43570522-A5B8-46A2-A64F-9EFF93D19DD2}" dt="2025-04-17T19:28:56.744" v="613"/>
        <pc:sldMkLst>
          <pc:docMk/>
          <pc:sldMk cId="379754686" sldId="261"/>
        </pc:sldMkLst>
      </pc:sldChg>
      <pc:sldChg chg="addSp delSp modSp del mod">
        <pc:chgData name="Brennan Summers" userId="3f91c067-22e4-4fdf-aa0f-1691059f9740" providerId="ADAL" clId="{43570522-A5B8-46A2-A64F-9EFF93D19DD2}" dt="2025-04-17T18:59:36.302" v="401" actId="47"/>
        <pc:sldMkLst>
          <pc:docMk/>
          <pc:sldMk cId="1390334903" sldId="277"/>
        </pc:sldMkLst>
      </pc:sldChg>
      <pc:sldChg chg="del">
        <pc:chgData name="Brennan Summers" userId="3f91c067-22e4-4fdf-aa0f-1691059f9740" providerId="ADAL" clId="{43570522-A5B8-46A2-A64F-9EFF93D19DD2}" dt="2025-04-17T19:01:03.683" v="427" actId="47"/>
        <pc:sldMkLst>
          <pc:docMk/>
          <pc:sldMk cId="2300349994" sldId="287"/>
        </pc:sldMkLst>
      </pc:sldChg>
      <pc:sldChg chg="del">
        <pc:chgData name="Brennan Summers" userId="3f91c067-22e4-4fdf-aa0f-1691059f9740" providerId="ADAL" clId="{43570522-A5B8-46A2-A64F-9EFF93D19DD2}" dt="2025-04-17T19:01:03.683" v="427" actId="47"/>
        <pc:sldMkLst>
          <pc:docMk/>
          <pc:sldMk cId="1727830272" sldId="289"/>
        </pc:sldMkLst>
      </pc:sldChg>
      <pc:sldChg chg="modSp mod">
        <pc:chgData name="Brennan Summers" userId="3f91c067-22e4-4fdf-aa0f-1691059f9740" providerId="ADAL" clId="{43570522-A5B8-46A2-A64F-9EFF93D19DD2}" dt="2025-04-19T15:02:52.604" v="2592" actId="20577"/>
        <pc:sldMkLst>
          <pc:docMk/>
          <pc:sldMk cId="4222734457" sldId="290"/>
        </pc:sldMkLst>
        <pc:spChg chg="mod">
          <ac:chgData name="Brennan Summers" userId="3f91c067-22e4-4fdf-aa0f-1691059f9740" providerId="ADAL" clId="{43570522-A5B8-46A2-A64F-9EFF93D19DD2}" dt="2025-04-19T15:02:52.604" v="2592" actId="20577"/>
          <ac:spMkLst>
            <pc:docMk/>
            <pc:sldMk cId="4222734457" sldId="290"/>
            <ac:spMk id="3" creationId="{291CFD32-4CC8-E61E-47C6-5DC410722A1B}"/>
          </ac:spMkLst>
        </pc:spChg>
        <pc:spChg chg="mod">
          <ac:chgData name="Brennan Summers" userId="3f91c067-22e4-4fdf-aa0f-1691059f9740" providerId="ADAL" clId="{43570522-A5B8-46A2-A64F-9EFF93D19DD2}" dt="2025-04-19T13:55:23.360" v="699" actId="20577"/>
          <ac:spMkLst>
            <pc:docMk/>
            <pc:sldMk cId="4222734457" sldId="290"/>
            <ac:spMk id="9" creationId="{F49CD4E4-4E32-4506-8B9E-3EF01689E0FC}"/>
          </ac:spMkLst>
        </pc:spChg>
      </pc:sldChg>
      <pc:sldChg chg="del">
        <pc:chgData name="Brennan Summers" userId="3f91c067-22e4-4fdf-aa0f-1691059f9740" providerId="ADAL" clId="{43570522-A5B8-46A2-A64F-9EFF93D19DD2}" dt="2025-04-17T19:01:03.683" v="427" actId="47"/>
        <pc:sldMkLst>
          <pc:docMk/>
          <pc:sldMk cId="2356350408" sldId="295"/>
        </pc:sldMkLst>
      </pc:sldChg>
      <pc:sldChg chg="delSp mod">
        <pc:chgData name="Brennan Summers" userId="3f91c067-22e4-4fdf-aa0f-1691059f9740" providerId="ADAL" clId="{43570522-A5B8-46A2-A64F-9EFF93D19DD2}" dt="2025-04-19T14:09:29.225" v="1190" actId="478"/>
        <pc:sldMkLst>
          <pc:docMk/>
          <pc:sldMk cId="3778735602" sldId="301"/>
        </pc:sldMkLst>
        <pc:picChg chg="del">
          <ac:chgData name="Brennan Summers" userId="3f91c067-22e4-4fdf-aa0f-1691059f9740" providerId="ADAL" clId="{43570522-A5B8-46A2-A64F-9EFF93D19DD2}" dt="2025-04-19T14:09:29.225" v="1190" actId="478"/>
          <ac:picMkLst>
            <pc:docMk/>
            <pc:sldMk cId="3778735602" sldId="301"/>
            <ac:picMk id="6" creationId="{073DDE67-4999-42FE-A5DE-CCB21137A410}"/>
          </ac:picMkLst>
        </pc:picChg>
      </pc:sldChg>
      <pc:sldChg chg="del">
        <pc:chgData name="Brennan Summers" userId="3f91c067-22e4-4fdf-aa0f-1691059f9740" providerId="ADAL" clId="{43570522-A5B8-46A2-A64F-9EFF93D19DD2}" dt="2025-04-17T19:32:52.512" v="618" actId="47"/>
        <pc:sldMkLst>
          <pc:docMk/>
          <pc:sldMk cId="1322974389" sldId="319"/>
        </pc:sldMkLst>
      </pc:sldChg>
      <pc:sldChg chg="del">
        <pc:chgData name="Brennan Summers" userId="3f91c067-22e4-4fdf-aa0f-1691059f9740" providerId="ADAL" clId="{43570522-A5B8-46A2-A64F-9EFF93D19DD2}" dt="2025-04-17T19:32:52.512" v="618" actId="47"/>
        <pc:sldMkLst>
          <pc:docMk/>
          <pc:sldMk cId="2390805389" sldId="386"/>
        </pc:sldMkLst>
      </pc:sldChg>
      <pc:sldChg chg="del">
        <pc:chgData name="Brennan Summers" userId="3f91c067-22e4-4fdf-aa0f-1691059f9740" providerId="ADAL" clId="{43570522-A5B8-46A2-A64F-9EFF93D19DD2}" dt="2025-04-17T19:32:52.512" v="618" actId="47"/>
        <pc:sldMkLst>
          <pc:docMk/>
          <pc:sldMk cId="3233257150" sldId="387"/>
        </pc:sldMkLst>
      </pc:sldChg>
      <pc:sldChg chg="add">
        <pc:chgData name="Brennan Summers" userId="3f91c067-22e4-4fdf-aa0f-1691059f9740" providerId="ADAL" clId="{43570522-A5B8-46A2-A64F-9EFF93D19DD2}" dt="2025-04-17T19:32:40.951" v="617"/>
        <pc:sldMkLst>
          <pc:docMk/>
          <pc:sldMk cId="1464241542" sldId="413"/>
        </pc:sldMkLst>
      </pc:sldChg>
      <pc:sldChg chg="add">
        <pc:chgData name="Brennan Summers" userId="3f91c067-22e4-4fdf-aa0f-1691059f9740" providerId="ADAL" clId="{43570522-A5B8-46A2-A64F-9EFF93D19DD2}" dt="2025-04-17T19:32:40.951" v="617"/>
        <pc:sldMkLst>
          <pc:docMk/>
          <pc:sldMk cId="0" sldId="416"/>
        </pc:sldMkLst>
      </pc:sldChg>
      <pc:sldChg chg="modSp mod">
        <pc:chgData name="Brennan Summers" userId="3f91c067-22e4-4fdf-aa0f-1691059f9740" providerId="ADAL" clId="{43570522-A5B8-46A2-A64F-9EFF93D19DD2}" dt="2025-04-17T13:16:44.189" v="14" actId="14100"/>
        <pc:sldMkLst>
          <pc:docMk/>
          <pc:sldMk cId="1157721308" sldId="463"/>
        </pc:sldMkLst>
        <pc:spChg chg="mod">
          <ac:chgData name="Brennan Summers" userId="3f91c067-22e4-4fdf-aa0f-1691059f9740" providerId="ADAL" clId="{43570522-A5B8-46A2-A64F-9EFF93D19DD2}" dt="2025-04-17T13:16:00.454" v="9" actId="20577"/>
          <ac:spMkLst>
            <pc:docMk/>
            <pc:sldMk cId="1157721308" sldId="463"/>
            <ac:spMk id="10" creationId="{5A2C2C7F-3BC2-1C80-DEC2-6BE080AE641C}"/>
          </ac:spMkLst>
        </pc:spChg>
        <pc:picChg chg="mod modCrop">
          <ac:chgData name="Brennan Summers" userId="3f91c067-22e4-4fdf-aa0f-1691059f9740" providerId="ADAL" clId="{43570522-A5B8-46A2-A64F-9EFF93D19DD2}" dt="2025-04-17T13:16:44.189" v="14" actId="14100"/>
          <ac:picMkLst>
            <pc:docMk/>
            <pc:sldMk cId="1157721308" sldId="463"/>
            <ac:picMk id="7" creationId="{F4794446-A4B6-BD47-5950-06978B56A9F6}"/>
          </ac:picMkLst>
        </pc:picChg>
      </pc:sldChg>
      <pc:sldChg chg="addSp delSp modSp mod">
        <pc:chgData name="Brennan Summers" userId="3f91c067-22e4-4fdf-aa0f-1691059f9740" providerId="ADAL" clId="{43570522-A5B8-46A2-A64F-9EFF93D19DD2}" dt="2025-04-17T13:22:39.941" v="51" actId="1076"/>
        <pc:sldMkLst>
          <pc:docMk/>
          <pc:sldMk cId="740155172" sldId="464"/>
        </pc:sldMkLst>
        <pc:spChg chg="mod topLvl">
          <ac:chgData name="Brennan Summers" userId="3f91c067-22e4-4fdf-aa0f-1691059f9740" providerId="ADAL" clId="{43570522-A5B8-46A2-A64F-9EFF93D19DD2}" dt="2025-04-17T13:17:58.200" v="15" actId="165"/>
          <ac:spMkLst>
            <pc:docMk/>
            <pc:sldMk cId="740155172" sldId="464"/>
            <ac:spMk id="2" creationId="{11EBBCE8-D295-98CB-9EBD-152CA37D2A06}"/>
          </ac:spMkLst>
        </pc:spChg>
        <pc:spChg chg="mod topLvl">
          <ac:chgData name="Brennan Summers" userId="3f91c067-22e4-4fdf-aa0f-1691059f9740" providerId="ADAL" clId="{43570522-A5B8-46A2-A64F-9EFF93D19DD2}" dt="2025-04-17T13:17:58.200" v="15" actId="165"/>
          <ac:spMkLst>
            <pc:docMk/>
            <pc:sldMk cId="740155172" sldId="464"/>
            <ac:spMk id="3" creationId="{4BF5EE13-C78D-12E6-4258-4572E1125266}"/>
          </ac:spMkLst>
        </pc:spChg>
        <pc:spChg chg="mod topLvl">
          <ac:chgData name="Brennan Summers" userId="3f91c067-22e4-4fdf-aa0f-1691059f9740" providerId="ADAL" clId="{43570522-A5B8-46A2-A64F-9EFF93D19DD2}" dt="2025-04-17T13:17:58.200" v="15" actId="165"/>
          <ac:spMkLst>
            <pc:docMk/>
            <pc:sldMk cId="740155172" sldId="464"/>
            <ac:spMk id="4" creationId="{3D1E82CA-3426-A6AF-AEE5-B1FBEC607E33}"/>
          </ac:spMkLst>
        </pc:spChg>
        <pc:graphicFrameChg chg="mod topLvl">
          <ac:chgData name="Brennan Summers" userId="3f91c067-22e4-4fdf-aa0f-1691059f9740" providerId="ADAL" clId="{43570522-A5B8-46A2-A64F-9EFF93D19DD2}" dt="2025-04-17T13:20:33.452" v="28" actId="1076"/>
          <ac:graphicFrameMkLst>
            <pc:docMk/>
            <pc:sldMk cId="740155172" sldId="464"/>
            <ac:graphicFrameMk id="10" creationId="{C332109C-CFE6-40DA-892F-F210F036FEAE}"/>
          </ac:graphicFrameMkLst>
        </pc:graphicFrameChg>
        <pc:picChg chg="mod topLvl">
          <ac:chgData name="Brennan Summers" userId="3f91c067-22e4-4fdf-aa0f-1691059f9740" providerId="ADAL" clId="{43570522-A5B8-46A2-A64F-9EFF93D19DD2}" dt="2025-04-17T13:18:41.782" v="17" actId="165"/>
          <ac:picMkLst>
            <pc:docMk/>
            <pc:sldMk cId="740155172" sldId="464"/>
            <ac:picMk id="6" creationId="{073DDE67-4999-42FE-A5DE-CCB21137A410}"/>
          </ac:picMkLst>
        </pc:picChg>
        <pc:picChg chg="mod topLvl">
          <ac:chgData name="Brennan Summers" userId="3f91c067-22e4-4fdf-aa0f-1691059f9740" providerId="ADAL" clId="{43570522-A5B8-46A2-A64F-9EFF93D19DD2}" dt="2025-04-17T13:18:41.782" v="17" actId="165"/>
          <ac:picMkLst>
            <pc:docMk/>
            <pc:sldMk cId="740155172" sldId="464"/>
            <ac:picMk id="7" creationId="{E6FA198C-6D0C-A48F-8FA9-DEB47BC167E5}"/>
          </ac:picMkLst>
        </pc:picChg>
        <pc:picChg chg="mod topLvl">
          <ac:chgData name="Brennan Summers" userId="3f91c067-22e4-4fdf-aa0f-1691059f9740" providerId="ADAL" clId="{43570522-A5B8-46A2-A64F-9EFF93D19DD2}" dt="2025-04-17T13:18:41.782" v="17" actId="165"/>
          <ac:picMkLst>
            <pc:docMk/>
            <pc:sldMk cId="740155172" sldId="464"/>
            <ac:picMk id="8" creationId="{2ACBBE9E-94EA-4323-ABA7-BDA0387A5ABA}"/>
          </ac:picMkLst>
        </pc:picChg>
        <pc:picChg chg="mod topLvl">
          <ac:chgData name="Brennan Summers" userId="3f91c067-22e4-4fdf-aa0f-1691059f9740" providerId="ADAL" clId="{43570522-A5B8-46A2-A64F-9EFF93D19DD2}" dt="2025-04-17T13:18:41.782" v="17" actId="165"/>
          <ac:picMkLst>
            <pc:docMk/>
            <pc:sldMk cId="740155172" sldId="464"/>
            <ac:picMk id="9" creationId="{D6593A10-CFC9-B5CA-C65E-B07E6D1BD0DF}"/>
          </ac:picMkLst>
        </pc:picChg>
        <pc:picChg chg="add mod modCrop">
          <ac:chgData name="Brennan Summers" userId="3f91c067-22e4-4fdf-aa0f-1691059f9740" providerId="ADAL" clId="{43570522-A5B8-46A2-A64F-9EFF93D19DD2}" dt="2025-04-17T13:21:51.267" v="43" actId="1076"/>
          <ac:picMkLst>
            <pc:docMk/>
            <pc:sldMk cId="740155172" sldId="464"/>
            <ac:picMk id="15" creationId="{07650CF3-630D-7D66-715E-7A21BF23D68E}"/>
          </ac:picMkLst>
        </pc:picChg>
        <pc:picChg chg="add mod modCrop">
          <ac:chgData name="Brennan Summers" userId="3f91c067-22e4-4fdf-aa0f-1691059f9740" providerId="ADAL" clId="{43570522-A5B8-46A2-A64F-9EFF93D19DD2}" dt="2025-04-17T13:22:39.941" v="51" actId="1076"/>
          <ac:picMkLst>
            <pc:docMk/>
            <pc:sldMk cId="740155172" sldId="464"/>
            <ac:picMk id="17" creationId="{03C62487-5D9B-8429-DEA7-01614AE4D6CA}"/>
          </ac:picMkLst>
        </pc:picChg>
        <pc:cxnChg chg="mod topLvl">
          <ac:chgData name="Brennan Summers" userId="3f91c067-22e4-4fdf-aa0f-1691059f9740" providerId="ADAL" clId="{43570522-A5B8-46A2-A64F-9EFF93D19DD2}" dt="2025-04-17T13:17:58.200" v="15" actId="165"/>
          <ac:cxnSpMkLst>
            <pc:docMk/>
            <pc:sldMk cId="740155172" sldId="464"/>
            <ac:cxnSpMk id="5" creationId="{BFC56A91-6ED7-A56C-87CC-6460E4FDC990}"/>
          </ac:cxnSpMkLst>
        </pc:cxnChg>
      </pc:sldChg>
      <pc:sldChg chg="addSp delSp modSp del mod">
        <pc:chgData name="Brennan Summers" userId="3f91c067-22e4-4fdf-aa0f-1691059f9740" providerId="ADAL" clId="{43570522-A5B8-46A2-A64F-9EFF93D19DD2}" dt="2025-04-17T14:18:22.205" v="82" actId="47"/>
        <pc:sldMkLst>
          <pc:docMk/>
          <pc:sldMk cId="3096457668" sldId="475"/>
        </pc:sldMkLst>
      </pc:sldChg>
      <pc:sldChg chg="addSp delSp modSp mod">
        <pc:chgData name="Brennan Summers" userId="3f91c067-22e4-4fdf-aa0f-1691059f9740" providerId="ADAL" clId="{43570522-A5B8-46A2-A64F-9EFF93D19DD2}" dt="2025-04-17T14:28:15.218" v="230" actId="255"/>
        <pc:sldMkLst>
          <pc:docMk/>
          <pc:sldMk cId="756274725" sldId="476"/>
        </pc:sldMkLst>
        <pc:spChg chg="mod">
          <ac:chgData name="Brennan Summers" userId="3f91c067-22e4-4fdf-aa0f-1691059f9740" providerId="ADAL" clId="{43570522-A5B8-46A2-A64F-9EFF93D19DD2}" dt="2025-04-17T14:27:53.983" v="189"/>
          <ac:spMkLst>
            <pc:docMk/>
            <pc:sldMk cId="756274725" sldId="476"/>
            <ac:spMk id="22" creationId="{4B0B91E0-A6FD-4F6C-50D5-3096D51CE336}"/>
          </ac:spMkLst>
        </pc:spChg>
        <pc:spChg chg="mod">
          <ac:chgData name="Brennan Summers" userId="3f91c067-22e4-4fdf-aa0f-1691059f9740" providerId="ADAL" clId="{43570522-A5B8-46A2-A64F-9EFF93D19DD2}" dt="2025-04-17T14:28:15.218" v="230" actId="255"/>
          <ac:spMkLst>
            <pc:docMk/>
            <pc:sldMk cId="756274725" sldId="476"/>
            <ac:spMk id="24" creationId="{849FB56D-D7AF-017C-32B2-DF9055977CC2}"/>
          </ac:spMkLst>
        </pc:spChg>
        <pc:spChg chg="mod">
          <ac:chgData name="Brennan Summers" userId="3f91c067-22e4-4fdf-aa0f-1691059f9740" providerId="ADAL" clId="{43570522-A5B8-46A2-A64F-9EFF93D19DD2}" dt="2025-04-17T14:27:53.983" v="189"/>
          <ac:spMkLst>
            <pc:docMk/>
            <pc:sldMk cId="756274725" sldId="476"/>
            <ac:spMk id="25" creationId="{56FD93D2-CF40-8C9C-A747-64A130A15A03}"/>
          </ac:spMkLst>
        </pc:spChg>
        <pc:grpChg chg="add mod">
          <ac:chgData name="Brennan Summers" userId="3f91c067-22e4-4fdf-aa0f-1691059f9740" providerId="ADAL" clId="{43570522-A5B8-46A2-A64F-9EFF93D19DD2}" dt="2025-04-17T14:27:53.983" v="189"/>
          <ac:grpSpMkLst>
            <pc:docMk/>
            <pc:sldMk cId="756274725" sldId="476"/>
            <ac:grpSpMk id="20" creationId="{A91B8C4B-92A8-3EDA-EDB9-FC1848F238B3}"/>
          </ac:grpSpMkLst>
        </pc:grpChg>
        <pc:picChg chg="add mod">
          <ac:chgData name="Brennan Summers" userId="3f91c067-22e4-4fdf-aa0f-1691059f9740" providerId="ADAL" clId="{43570522-A5B8-46A2-A64F-9EFF93D19DD2}" dt="2025-04-17T14:23:21.732" v="137" actId="12788"/>
          <ac:picMkLst>
            <pc:docMk/>
            <pc:sldMk cId="756274725" sldId="476"/>
            <ac:picMk id="5" creationId="{E2A17251-C1E0-2122-770A-761D71AABD3A}"/>
          </ac:picMkLst>
        </pc:picChg>
        <pc:picChg chg="add mod">
          <ac:chgData name="Brennan Summers" userId="3f91c067-22e4-4fdf-aa0f-1691059f9740" providerId="ADAL" clId="{43570522-A5B8-46A2-A64F-9EFF93D19DD2}" dt="2025-04-17T14:23:21.205" v="136" actId="164"/>
          <ac:picMkLst>
            <pc:docMk/>
            <pc:sldMk cId="756274725" sldId="476"/>
            <ac:picMk id="8" creationId="{9CD1EE50-310C-85A6-B127-D522ADCEB5B4}"/>
          </ac:picMkLst>
        </pc:picChg>
        <pc:picChg chg="mod">
          <ac:chgData name="Brennan Summers" userId="3f91c067-22e4-4fdf-aa0f-1691059f9740" providerId="ADAL" clId="{43570522-A5B8-46A2-A64F-9EFF93D19DD2}" dt="2025-04-17T14:23:21.205" v="136" actId="164"/>
          <ac:picMkLst>
            <pc:docMk/>
            <pc:sldMk cId="756274725" sldId="476"/>
            <ac:picMk id="10" creationId="{1DFA2BE3-133A-787D-A2AA-AD1AFA6BBE5C}"/>
          </ac:picMkLst>
        </pc:picChg>
        <pc:picChg chg="add mod">
          <ac:chgData name="Brennan Summers" userId="3f91c067-22e4-4fdf-aa0f-1691059f9740" providerId="ADAL" clId="{43570522-A5B8-46A2-A64F-9EFF93D19DD2}" dt="2025-04-17T14:23:21.205" v="136" actId="164"/>
          <ac:picMkLst>
            <pc:docMk/>
            <pc:sldMk cId="756274725" sldId="476"/>
            <ac:picMk id="11" creationId="{84C7CE9C-5A99-5DAE-9887-ADE47773FEFC}"/>
          </ac:picMkLst>
        </pc:picChg>
        <pc:picChg chg="add mod">
          <ac:chgData name="Brennan Summers" userId="3f91c067-22e4-4fdf-aa0f-1691059f9740" providerId="ADAL" clId="{43570522-A5B8-46A2-A64F-9EFF93D19DD2}" dt="2025-04-17T14:23:21.205" v="136" actId="164"/>
          <ac:picMkLst>
            <pc:docMk/>
            <pc:sldMk cId="756274725" sldId="476"/>
            <ac:picMk id="14" creationId="{C1AFD81F-B104-9D53-EE88-6D5F061D2D07}"/>
          </ac:picMkLst>
        </pc:picChg>
        <pc:picChg chg="mod">
          <ac:chgData name="Brennan Summers" userId="3f91c067-22e4-4fdf-aa0f-1691059f9740" providerId="ADAL" clId="{43570522-A5B8-46A2-A64F-9EFF93D19DD2}" dt="2025-04-17T14:27:53.983" v="189"/>
          <ac:picMkLst>
            <pc:docMk/>
            <pc:sldMk cId="756274725" sldId="476"/>
            <ac:picMk id="26" creationId="{4E3AC732-CC59-EC79-72F8-549A75DC72A3}"/>
          </ac:picMkLst>
        </pc:picChg>
      </pc:sldChg>
      <pc:sldChg chg="addSp delSp modSp mod">
        <pc:chgData name="Brennan Summers" userId="3f91c067-22e4-4fdf-aa0f-1691059f9740" providerId="ADAL" clId="{43570522-A5B8-46A2-A64F-9EFF93D19DD2}" dt="2025-04-17T14:56:53.490" v="271" actId="20577"/>
        <pc:sldMkLst>
          <pc:docMk/>
          <pc:sldMk cId="2147662626" sldId="477"/>
        </pc:sldMkLst>
        <pc:spChg chg="add mod">
          <ac:chgData name="Brennan Summers" userId="3f91c067-22e4-4fdf-aa0f-1691059f9740" providerId="ADAL" clId="{43570522-A5B8-46A2-A64F-9EFF93D19DD2}" dt="2025-04-17T14:56:53.490" v="271" actId="20577"/>
          <ac:spMkLst>
            <pc:docMk/>
            <pc:sldMk cId="2147662626" sldId="477"/>
            <ac:spMk id="4" creationId="{6BA57C60-1E37-EAC2-8FED-3B044E9CBDE4}"/>
          </ac:spMkLst>
        </pc:spChg>
        <pc:spChg chg="mod">
          <ac:chgData name="Brennan Summers" userId="3f91c067-22e4-4fdf-aa0f-1691059f9740" providerId="ADAL" clId="{43570522-A5B8-46A2-A64F-9EFF93D19DD2}" dt="2025-04-17T14:28:24.907" v="232"/>
          <ac:spMkLst>
            <pc:docMk/>
            <pc:sldMk cId="2147662626" sldId="477"/>
            <ac:spMk id="8" creationId="{32C0668D-0114-48FF-791A-B2DC15F0BC75}"/>
          </ac:spMkLst>
        </pc:spChg>
        <pc:spChg chg="mod">
          <ac:chgData name="Brennan Summers" userId="3f91c067-22e4-4fdf-aa0f-1691059f9740" providerId="ADAL" clId="{43570522-A5B8-46A2-A64F-9EFF93D19DD2}" dt="2025-04-17T14:25:03.082" v="164" actId="20577"/>
          <ac:spMkLst>
            <pc:docMk/>
            <pc:sldMk cId="2147662626" sldId="477"/>
            <ac:spMk id="11" creationId="{79548105-82A7-12C3-DCF5-D416DE7D8E3D}"/>
          </ac:spMkLst>
        </pc:spChg>
        <pc:spChg chg="mod">
          <ac:chgData name="Brennan Summers" userId="3f91c067-22e4-4fdf-aa0f-1691059f9740" providerId="ADAL" clId="{43570522-A5B8-46A2-A64F-9EFF93D19DD2}" dt="2025-04-17T14:28:29.375" v="240" actId="20577"/>
          <ac:spMkLst>
            <pc:docMk/>
            <pc:sldMk cId="2147662626" sldId="477"/>
            <ac:spMk id="14" creationId="{4E8611CF-9B0C-434D-C05C-8D4351892EC2}"/>
          </ac:spMkLst>
        </pc:spChg>
        <pc:spChg chg="mod">
          <ac:chgData name="Brennan Summers" userId="3f91c067-22e4-4fdf-aa0f-1691059f9740" providerId="ADAL" clId="{43570522-A5B8-46A2-A64F-9EFF93D19DD2}" dt="2025-04-17T14:28:24.907" v="232"/>
          <ac:spMkLst>
            <pc:docMk/>
            <pc:sldMk cId="2147662626" sldId="477"/>
            <ac:spMk id="15" creationId="{FF3A6E04-6616-F9C8-7D0A-806561A980AE}"/>
          </ac:spMkLst>
        </pc:spChg>
        <pc:grpChg chg="add mod">
          <ac:chgData name="Brennan Summers" userId="3f91c067-22e4-4fdf-aa0f-1691059f9740" providerId="ADAL" clId="{43570522-A5B8-46A2-A64F-9EFF93D19DD2}" dt="2025-04-17T14:28:24.907" v="232"/>
          <ac:grpSpMkLst>
            <pc:docMk/>
            <pc:sldMk cId="2147662626" sldId="477"/>
            <ac:grpSpMk id="6" creationId="{D7B86B77-EEA5-3EDC-9888-70E6D93EC05F}"/>
          </ac:grpSpMkLst>
        </pc:grpChg>
        <pc:picChg chg="mod">
          <ac:chgData name="Brennan Summers" userId="3f91c067-22e4-4fdf-aa0f-1691059f9740" providerId="ADAL" clId="{43570522-A5B8-46A2-A64F-9EFF93D19DD2}" dt="2025-04-17T14:28:24.907" v="232"/>
          <ac:picMkLst>
            <pc:docMk/>
            <pc:sldMk cId="2147662626" sldId="477"/>
            <ac:picMk id="16" creationId="{524A941C-7180-3ABB-5D00-4C5375339337}"/>
          </ac:picMkLst>
        </pc:picChg>
      </pc:sldChg>
      <pc:sldChg chg="addSp delSp modSp mod">
        <pc:chgData name="Brennan Summers" userId="3f91c067-22e4-4fdf-aa0f-1691059f9740" providerId="ADAL" clId="{43570522-A5B8-46A2-A64F-9EFF93D19DD2}" dt="2025-04-17T18:54:46.903" v="328" actId="12789"/>
        <pc:sldMkLst>
          <pc:docMk/>
          <pc:sldMk cId="4180093362" sldId="478"/>
        </pc:sldMkLst>
        <pc:spChg chg="mod">
          <ac:chgData name="Brennan Summers" userId="3f91c067-22e4-4fdf-aa0f-1691059f9740" providerId="ADAL" clId="{43570522-A5B8-46A2-A64F-9EFF93D19DD2}" dt="2025-04-17T18:40:02.820" v="297" actId="20577"/>
          <ac:spMkLst>
            <pc:docMk/>
            <pc:sldMk cId="4180093362" sldId="478"/>
            <ac:spMk id="6" creationId="{B11DF737-81B6-9E42-3A23-9BD422B73CCF}"/>
          </ac:spMkLst>
        </pc:spChg>
        <pc:spChg chg="mod">
          <ac:chgData name="Brennan Summers" userId="3f91c067-22e4-4fdf-aa0f-1691059f9740" providerId="ADAL" clId="{43570522-A5B8-46A2-A64F-9EFF93D19DD2}" dt="2025-04-17T14:28:37.773" v="242"/>
          <ac:spMkLst>
            <pc:docMk/>
            <pc:sldMk cId="4180093362" sldId="478"/>
            <ac:spMk id="10" creationId="{81AD634A-EE41-7CEF-1912-34ABC4441C4D}"/>
          </ac:spMkLst>
        </pc:spChg>
        <pc:spChg chg="mod">
          <ac:chgData name="Brennan Summers" userId="3f91c067-22e4-4fdf-aa0f-1691059f9740" providerId="ADAL" clId="{43570522-A5B8-46A2-A64F-9EFF93D19DD2}" dt="2025-04-17T14:28:40.913" v="250" actId="20577"/>
          <ac:spMkLst>
            <pc:docMk/>
            <pc:sldMk cId="4180093362" sldId="478"/>
            <ac:spMk id="14" creationId="{75F39E7E-5896-0AC2-A36F-954E3E379063}"/>
          </ac:spMkLst>
        </pc:spChg>
        <pc:spChg chg="mod">
          <ac:chgData name="Brennan Summers" userId="3f91c067-22e4-4fdf-aa0f-1691059f9740" providerId="ADAL" clId="{43570522-A5B8-46A2-A64F-9EFF93D19DD2}" dt="2025-04-17T14:28:37.773" v="242"/>
          <ac:spMkLst>
            <pc:docMk/>
            <pc:sldMk cId="4180093362" sldId="478"/>
            <ac:spMk id="16" creationId="{1D57923A-7F34-580C-A157-A740D60D9A81}"/>
          </ac:spMkLst>
        </pc:spChg>
        <pc:grpChg chg="add mod">
          <ac:chgData name="Brennan Summers" userId="3f91c067-22e4-4fdf-aa0f-1691059f9740" providerId="ADAL" clId="{43570522-A5B8-46A2-A64F-9EFF93D19DD2}" dt="2025-04-17T14:28:37.773" v="242"/>
          <ac:grpSpMkLst>
            <pc:docMk/>
            <pc:sldMk cId="4180093362" sldId="478"/>
            <ac:grpSpMk id="9" creationId="{5B0FF95E-31E1-A0C8-1989-1072BD11E9A6}"/>
          </ac:grpSpMkLst>
        </pc:grpChg>
        <pc:picChg chg="mod topLvl modCrop">
          <ac:chgData name="Brennan Summers" userId="3f91c067-22e4-4fdf-aa0f-1691059f9740" providerId="ADAL" clId="{43570522-A5B8-46A2-A64F-9EFF93D19DD2}" dt="2025-04-17T18:54:46.903" v="328" actId="12789"/>
          <ac:picMkLst>
            <pc:docMk/>
            <pc:sldMk cId="4180093362" sldId="478"/>
            <ac:picMk id="12" creationId="{BB34A5F6-123E-335E-8055-B34C554C881F}"/>
          </ac:picMkLst>
        </pc:picChg>
        <pc:picChg chg="mod topLvl modCrop">
          <ac:chgData name="Brennan Summers" userId="3f91c067-22e4-4fdf-aa0f-1691059f9740" providerId="ADAL" clId="{43570522-A5B8-46A2-A64F-9EFF93D19DD2}" dt="2025-04-17T18:54:46.903" v="328" actId="12789"/>
          <ac:picMkLst>
            <pc:docMk/>
            <pc:sldMk cId="4180093362" sldId="478"/>
            <ac:picMk id="15" creationId="{E4280365-B69A-D707-2AFB-74A7D3376CF4}"/>
          </ac:picMkLst>
        </pc:picChg>
        <pc:picChg chg="mod">
          <ac:chgData name="Brennan Summers" userId="3f91c067-22e4-4fdf-aa0f-1691059f9740" providerId="ADAL" clId="{43570522-A5B8-46A2-A64F-9EFF93D19DD2}" dt="2025-04-17T14:28:37.773" v="242"/>
          <ac:picMkLst>
            <pc:docMk/>
            <pc:sldMk cId="4180093362" sldId="478"/>
            <ac:picMk id="17" creationId="{6BDE84A4-2FC8-5F52-9581-86EF63ABC643}"/>
          </ac:picMkLst>
        </pc:picChg>
      </pc:sldChg>
      <pc:sldChg chg="addSp delSp modSp mod">
        <pc:chgData name="Brennan Summers" userId="3f91c067-22e4-4fdf-aa0f-1691059f9740" providerId="ADAL" clId="{43570522-A5B8-46A2-A64F-9EFF93D19DD2}" dt="2025-04-17T18:56:48.542" v="354" actId="554"/>
        <pc:sldMkLst>
          <pc:docMk/>
          <pc:sldMk cId="3932643620" sldId="479"/>
        </pc:sldMkLst>
        <pc:spChg chg="mod">
          <ac:chgData name="Brennan Summers" userId="3f91c067-22e4-4fdf-aa0f-1691059f9740" providerId="ADAL" clId="{43570522-A5B8-46A2-A64F-9EFF93D19DD2}" dt="2025-04-17T14:28:49.043" v="252"/>
          <ac:spMkLst>
            <pc:docMk/>
            <pc:sldMk cId="3932643620" sldId="479"/>
            <ac:spMk id="9" creationId="{09C157CE-6654-3EDA-B345-E8CA3BD432F5}"/>
          </ac:spMkLst>
        </pc:spChg>
        <pc:spChg chg="mod">
          <ac:chgData name="Brennan Summers" userId="3f91c067-22e4-4fdf-aa0f-1691059f9740" providerId="ADAL" clId="{43570522-A5B8-46A2-A64F-9EFF93D19DD2}" dt="2025-04-17T14:28:51.899" v="260" actId="20577"/>
          <ac:spMkLst>
            <pc:docMk/>
            <pc:sldMk cId="3932643620" sldId="479"/>
            <ac:spMk id="19" creationId="{FD8BD6F0-39D3-EB70-71BB-E5F66B865793}"/>
          </ac:spMkLst>
        </pc:spChg>
        <pc:spChg chg="mod">
          <ac:chgData name="Brennan Summers" userId="3f91c067-22e4-4fdf-aa0f-1691059f9740" providerId="ADAL" clId="{43570522-A5B8-46A2-A64F-9EFF93D19DD2}" dt="2025-04-17T14:28:49.043" v="252"/>
          <ac:spMkLst>
            <pc:docMk/>
            <pc:sldMk cId="3932643620" sldId="479"/>
            <ac:spMk id="20" creationId="{1A70DA5A-A5B2-04F7-E95D-392E99428D8C}"/>
          </ac:spMkLst>
        </pc:spChg>
        <pc:spChg chg="add mod">
          <ac:chgData name="Brennan Summers" userId="3f91c067-22e4-4fdf-aa0f-1691059f9740" providerId="ADAL" clId="{43570522-A5B8-46A2-A64F-9EFF93D19DD2}" dt="2025-04-17T18:53:03.927" v="310"/>
          <ac:spMkLst>
            <pc:docMk/>
            <pc:sldMk cId="3932643620" sldId="479"/>
            <ac:spMk id="23" creationId="{4A7C3430-FB57-31B8-9CD2-5022058A84DF}"/>
          </ac:spMkLst>
        </pc:spChg>
        <pc:grpChg chg="add mod">
          <ac:chgData name="Brennan Summers" userId="3f91c067-22e4-4fdf-aa0f-1691059f9740" providerId="ADAL" clId="{43570522-A5B8-46A2-A64F-9EFF93D19DD2}" dt="2025-04-17T14:28:49.043" v="252"/>
          <ac:grpSpMkLst>
            <pc:docMk/>
            <pc:sldMk cId="3932643620" sldId="479"/>
            <ac:grpSpMk id="3" creationId="{98D6E489-BECF-A419-B197-CDD3651E3490}"/>
          </ac:grpSpMkLst>
        </pc:grpChg>
        <pc:picChg chg="mod topLvl modCrop">
          <ac:chgData name="Brennan Summers" userId="3f91c067-22e4-4fdf-aa0f-1691059f9740" providerId="ADAL" clId="{43570522-A5B8-46A2-A64F-9EFF93D19DD2}" dt="2025-04-17T18:56:48.542" v="354" actId="554"/>
          <ac:picMkLst>
            <pc:docMk/>
            <pc:sldMk cId="3932643620" sldId="479"/>
            <ac:picMk id="15" creationId="{6E50342D-B6EF-3E96-6A92-486DE3A6178C}"/>
          </ac:picMkLst>
        </pc:picChg>
        <pc:picChg chg="mod">
          <ac:chgData name="Brennan Summers" userId="3f91c067-22e4-4fdf-aa0f-1691059f9740" providerId="ADAL" clId="{43570522-A5B8-46A2-A64F-9EFF93D19DD2}" dt="2025-04-17T14:28:49.043" v="252"/>
          <ac:picMkLst>
            <pc:docMk/>
            <pc:sldMk cId="3932643620" sldId="479"/>
            <ac:picMk id="21" creationId="{60E849FB-B8D7-B5D6-D0CF-A7B0351850F0}"/>
          </ac:picMkLst>
        </pc:picChg>
        <pc:picChg chg="add mod topLvl modCrop">
          <ac:chgData name="Brennan Summers" userId="3f91c067-22e4-4fdf-aa0f-1691059f9740" providerId="ADAL" clId="{43570522-A5B8-46A2-A64F-9EFF93D19DD2}" dt="2025-04-17T18:56:48.542" v="354" actId="554"/>
          <ac:picMkLst>
            <pc:docMk/>
            <pc:sldMk cId="3932643620" sldId="479"/>
            <ac:picMk id="25" creationId="{0E5B6C3E-BF6F-71C6-2F29-8C2E769535DB}"/>
          </ac:picMkLst>
        </pc:picChg>
      </pc:sldChg>
      <pc:sldChg chg="del">
        <pc:chgData name="Brennan Summers" userId="3f91c067-22e4-4fdf-aa0f-1691059f9740" providerId="ADAL" clId="{43570522-A5B8-46A2-A64F-9EFF93D19DD2}" dt="2025-04-17T18:59:48.420" v="403" actId="47"/>
        <pc:sldMkLst>
          <pc:docMk/>
          <pc:sldMk cId="3333907996" sldId="481"/>
        </pc:sldMkLst>
      </pc:sldChg>
      <pc:sldChg chg="del">
        <pc:chgData name="Brennan Summers" userId="3f91c067-22e4-4fdf-aa0f-1691059f9740" providerId="ADAL" clId="{43570522-A5B8-46A2-A64F-9EFF93D19DD2}" dt="2025-04-17T19:01:03.683" v="427" actId="47"/>
        <pc:sldMkLst>
          <pc:docMk/>
          <pc:sldMk cId="2296573683" sldId="482"/>
        </pc:sldMkLst>
      </pc:sldChg>
      <pc:sldChg chg="addSp delSp modSp add del mod">
        <pc:chgData name="Brennan Summers" userId="3f91c067-22e4-4fdf-aa0f-1691059f9740" providerId="ADAL" clId="{43570522-A5B8-46A2-A64F-9EFF93D19DD2}" dt="2025-04-17T19:19:12.251" v="556" actId="47"/>
        <pc:sldMkLst>
          <pc:docMk/>
          <pc:sldMk cId="3509072941" sldId="483"/>
        </pc:sldMkLst>
      </pc:sldChg>
      <pc:sldChg chg="modSp add del mod">
        <pc:chgData name="Brennan Summers" userId="3f91c067-22e4-4fdf-aa0f-1691059f9740" providerId="ADAL" clId="{43570522-A5B8-46A2-A64F-9EFF93D19DD2}" dt="2025-04-17T19:27:31.493" v="574" actId="313"/>
        <pc:sldMkLst>
          <pc:docMk/>
          <pc:sldMk cId="645264884" sldId="485"/>
        </pc:sldMkLst>
        <pc:spChg chg="mod">
          <ac:chgData name="Brennan Summers" userId="3f91c067-22e4-4fdf-aa0f-1691059f9740" providerId="ADAL" clId="{43570522-A5B8-46A2-A64F-9EFF93D19DD2}" dt="2025-04-17T19:27:31.493" v="574" actId="313"/>
          <ac:spMkLst>
            <pc:docMk/>
            <pc:sldMk cId="645264884" sldId="485"/>
            <ac:spMk id="6" creationId="{958F65A4-6B54-2D56-386A-3784213B5733}"/>
          </ac:spMkLst>
        </pc:spChg>
        <pc:spChg chg="mod">
          <ac:chgData name="Brennan Summers" userId="3f91c067-22e4-4fdf-aa0f-1691059f9740" providerId="ADAL" clId="{43570522-A5B8-46A2-A64F-9EFF93D19DD2}" dt="2025-04-17T19:27:11.794" v="569" actId="113"/>
          <ac:spMkLst>
            <pc:docMk/>
            <pc:sldMk cId="645264884" sldId="485"/>
            <ac:spMk id="15" creationId="{0BB62044-EB73-470E-8278-4BB375C459F3}"/>
          </ac:spMkLst>
        </pc:spChg>
        <pc:spChg chg="mod">
          <ac:chgData name="Brennan Summers" userId="3f91c067-22e4-4fdf-aa0f-1691059f9740" providerId="ADAL" clId="{43570522-A5B8-46A2-A64F-9EFF93D19DD2}" dt="2025-04-17T19:27:22.811" v="571" actId="1076"/>
          <ac:spMkLst>
            <pc:docMk/>
            <pc:sldMk cId="645264884" sldId="485"/>
            <ac:spMk id="29" creationId="{712DBA88-C771-B42D-8716-85FEE65F5180}"/>
          </ac:spMkLst>
        </pc:spChg>
        <pc:picChg chg="mod">
          <ac:chgData name="Brennan Summers" userId="3f91c067-22e4-4fdf-aa0f-1691059f9740" providerId="ADAL" clId="{43570522-A5B8-46A2-A64F-9EFF93D19DD2}" dt="2025-04-17T19:27:17.912" v="570" actId="1076"/>
          <ac:picMkLst>
            <pc:docMk/>
            <pc:sldMk cId="645264884" sldId="485"/>
            <ac:picMk id="2" creationId="{949CA466-3588-1F35-CB9C-60C418932745}"/>
          </ac:picMkLst>
        </pc:picChg>
      </pc:sldChg>
      <pc:sldChg chg="del">
        <pc:chgData name="Brennan Summers" userId="3f91c067-22e4-4fdf-aa0f-1691059f9740" providerId="ADAL" clId="{43570522-A5B8-46A2-A64F-9EFF93D19DD2}" dt="2025-04-17T19:01:03.683" v="427" actId="47"/>
        <pc:sldMkLst>
          <pc:docMk/>
          <pc:sldMk cId="726966859" sldId="487"/>
        </pc:sldMkLst>
      </pc:sldChg>
      <pc:sldChg chg="modSp mod">
        <pc:chgData name="Brennan Summers" userId="3f91c067-22e4-4fdf-aa0f-1691059f9740" providerId="ADAL" clId="{43570522-A5B8-46A2-A64F-9EFF93D19DD2}" dt="2025-04-17T13:31:59.992" v="75" actId="14826"/>
        <pc:sldMkLst>
          <pc:docMk/>
          <pc:sldMk cId="3052491989" sldId="491"/>
        </pc:sldMkLst>
        <pc:spChg chg="mod">
          <ac:chgData name="Brennan Summers" userId="3f91c067-22e4-4fdf-aa0f-1691059f9740" providerId="ADAL" clId="{43570522-A5B8-46A2-A64F-9EFF93D19DD2}" dt="2025-04-17T13:31:27.934" v="74" actId="1076"/>
          <ac:spMkLst>
            <pc:docMk/>
            <pc:sldMk cId="3052491989" sldId="491"/>
            <ac:spMk id="3" creationId="{8F0CAE55-92BE-A2E3-E6C6-1A65D309F7D8}"/>
          </ac:spMkLst>
        </pc:spChg>
        <pc:picChg chg="mod">
          <ac:chgData name="Brennan Summers" userId="3f91c067-22e4-4fdf-aa0f-1691059f9740" providerId="ADAL" clId="{43570522-A5B8-46A2-A64F-9EFF93D19DD2}" dt="2025-04-17T13:31:59.992" v="75" actId="14826"/>
          <ac:picMkLst>
            <pc:docMk/>
            <pc:sldMk cId="3052491989" sldId="491"/>
            <ac:picMk id="2" creationId="{CE5A52B8-8F46-AB29-F8BB-1F504A98DC7F}"/>
          </ac:picMkLst>
        </pc:picChg>
      </pc:sldChg>
      <pc:sldChg chg="addSp modSp add">
        <pc:chgData name="Brennan Summers" userId="3f91c067-22e4-4fdf-aa0f-1691059f9740" providerId="ADAL" clId="{43570522-A5B8-46A2-A64F-9EFF93D19DD2}" dt="2025-04-17T19:29:27.938" v="615"/>
        <pc:sldMkLst>
          <pc:docMk/>
          <pc:sldMk cId="3686877910" sldId="495"/>
        </pc:sldMkLst>
        <pc:picChg chg="add mod">
          <ac:chgData name="Brennan Summers" userId="3f91c067-22e4-4fdf-aa0f-1691059f9740" providerId="ADAL" clId="{43570522-A5B8-46A2-A64F-9EFF93D19DD2}" dt="2025-04-17T19:29:27.938" v="615"/>
          <ac:picMkLst>
            <pc:docMk/>
            <pc:sldMk cId="3686877910" sldId="495"/>
            <ac:picMk id="4" creationId="{7CBD242E-15E1-745C-B170-8B931304EA8E}"/>
          </ac:picMkLst>
        </pc:picChg>
      </pc:sldChg>
      <pc:sldChg chg="add">
        <pc:chgData name="Brennan Summers" userId="3f91c067-22e4-4fdf-aa0f-1691059f9740" providerId="ADAL" clId="{43570522-A5B8-46A2-A64F-9EFF93D19DD2}" dt="2025-04-17T19:28:56.744" v="613"/>
        <pc:sldMkLst>
          <pc:docMk/>
          <pc:sldMk cId="3474456255" sldId="497"/>
        </pc:sldMkLst>
      </pc:sldChg>
      <pc:sldChg chg="add">
        <pc:chgData name="Brennan Summers" userId="3f91c067-22e4-4fdf-aa0f-1691059f9740" providerId="ADAL" clId="{43570522-A5B8-46A2-A64F-9EFF93D19DD2}" dt="2025-04-17T19:28:56.744" v="613"/>
        <pc:sldMkLst>
          <pc:docMk/>
          <pc:sldMk cId="2028179180" sldId="498"/>
        </pc:sldMkLst>
      </pc:sldChg>
      <pc:sldChg chg="delSp add setBg delDesignElem">
        <pc:chgData name="Brennan Summers" userId="3f91c067-22e4-4fdf-aa0f-1691059f9740" providerId="ADAL" clId="{43570522-A5B8-46A2-A64F-9EFF93D19DD2}" dt="2025-04-17T19:32:40.951" v="617"/>
        <pc:sldMkLst>
          <pc:docMk/>
          <pc:sldMk cId="2728431449" sldId="500"/>
        </pc:sldMkLst>
      </pc:sldChg>
      <pc:sldChg chg="del">
        <pc:chgData name="Brennan Summers" userId="3f91c067-22e4-4fdf-aa0f-1691059f9740" providerId="ADAL" clId="{43570522-A5B8-46A2-A64F-9EFF93D19DD2}" dt="2025-04-17T19:29:07.830" v="614" actId="47"/>
        <pc:sldMkLst>
          <pc:docMk/>
          <pc:sldMk cId="3579440888" sldId="501"/>
        </pc:sldMkLst>
      </pc:sldChg>
      <pc:sldChg chg="del">
        <pc:chgData name="Brennan Summers" userId="3f91c067-22e4-4fdf-aa0f-1691059f9740" providerId="ADAL" clId="{43570522-A5B8-46A2-A64F-9EFF93D19DD2}" dt="2025-04-17T19:29:07.830" v="614" actId="47"/>
        <pc:sldMkLst>
          <pc:docMk/>
          <pc:sldMk cId="4284212688" sldId="502"/>
        </pc:sldMkLst>
      </pc:sldChg>
      <pc:sldChg chg="del">
        <pc:chgData name="Brennan Summers" userId="3f91c067-22e4-4fdf-aa0f-1691059f9740" providerId="ADAL" clId="{43570522-A5B8-46A2-A64F-9EFF93D19DD2}" dt="2025-04-17T19:29:07.830" v="614" actId="47"/>
        <pc:sldMkLst>
          <pc:docMk/>
          <pc:sldMk cId="2832151950" sldId="503"/>
        </pc:sldMkLst>
      </pc:sldChg>
      <pc:sldChg chg="add">
        <pc:chgData name="Brennan Summers" userId="3f91c067-22e4-4fdf-aa0f-1691059f9740" providerId="ADAL" clId="{43570522-A5B8-46A2-A64F-9EFF93D19DD2}" dt="2025-04-17T19:28:56.744" v="613"/>
        <pc:sldMkLst>
          <pc:docMk/>
          <pc:sldMk cId="2488137491" sldId="507"/>
        </pc:sldMkLst>
      </pc:sldChg>
      <pc:sldChg chg="add">
        <pc:chgData name="Brennan Summers" userId="3f91c067-22e4-4fdf-aa0f-1691059f9740" providerId="ADAL" clId="{43570522-A5B8-46A2-A64F-9EFF93D19DD2}" dt="2025-04-17T19:28:56.744" v="613"/>
        <pc:sldMkLst>
          <pc:docMk/>
          <pc:sldMk cId="2265247861" sldId="508"/>
        </pc:sldMkLst>
      </pc:sldChg>
      <pc:sldChg chg="add">
        <pc:chgData name="Brennan Summers" userId="3f91c067-22e4-4fdf-aa0f-1691059f9740" providerId="ADAL" clId="{43570522-A5B8-46A2-A64F-9EFF93D19DD2}" dt="2025-04-17T19:28:56.744" v="613"/>
        <pc:sldMkLst>
          <pc:docMk/>
          <pc:sldMk cId="0" sldId="509"/>
        </pc:sldMkLst>
      </pc:sldChg>
      <pc:sldChg chg="add">
        <pc:chgData name="Brennan Summers" userId="3f91c067-22e4-4fdf-aa0f-1691059f9740" providerId="ADAL" clId="{43570522-A5B8-46A2-A64F-9EFF93D19DD2}" dt="2025-04-17T19:28:56.744" v="613"/>
        <pc:sldMkLst>
          <pc:docMk/>
          <pc:sldMk cId="663618268" sldId="510"/>
        </pc:sldMkLst>
      </pc:sldChg>
      <pc:sldChg chg="add">
        <pc:chgData name="Brennan Summers" userId="3f91c067-22e4-4fdf-aa0f-1691059f9740" providerId="ADAL" clId="{43570522-A5B8-46A2-A64F-9EFF93D19DD2}" dt="2025-04-17T19:28:56.744" v="613"/>
        <pc:sldMkLst>
          <pc:docMk/>
          <pc:sldMk cId="2776437359" sldId="511"/>
        </pc:sldMkLst>
      </pc:sldChg>
      <pc:sldChg chg="add">
        <pc:chgData name="Brennan Summers" userId="3f91c067-22e4-4fdf-aa0f-1691059f9740" providerId="ADAL" clId="{43570522-A5B8-46A2-A64F-9EFF93D19DD2}" dt="2025-04-17T19:28:56.744" v="613"/>
        <pc:sldMkLst>
          <pc:docMk/>
          <pc:sldMk cId="1031856171" sldId="513"/>
        </pc:sldMkLst>
      </pc:sldChg>
      <pc:sldChg chg="add">
        <pc:chgData name="Brennan Summers" userId="3f91c067-22e4-4fdf-aa0f-1691059f9740" providerId="ADAL" clId="{43570522-A5B8-46A2-A64F-9EFF93D19DD2}" dt="2025-04-17T19:28:56.744" v="613"/>
        <pc:sldMkLst>
          <pc:docMk/>
          <pc:sldMk cId="2079110335" sldId="514"/>
        </pc:sldMkLst>
      </pc:sldChg>
      <pc:sldChg chg="add">
        <pc:chgData name="Brennan Summers" userId="3f91c067-22e4-4fdf-aa0f-1691059f9740" providerId="ADAL" clId="{43570522-A5B8-46A2-A64F-9EFF93D19DD2}" dt="2025-04-17T19:28:56.744" v="613"/>
        <pc:sldMkLst>
          <pc:docMk/>
          <pc:sldMk cId="1740768429" sldId="515"/>
        </pc:sldMkLst>
      </pc:sldChg>
      <pc:sldChg chg="add">
        <pc:chgData name="Brennan Summers" userId="3f91c067-22e4-4fdf-aa0f-1691059f9740" providerId="ADAL" clId="{43570522-A5B8-46A2-A64F-9EFF93D19DD2}" dt="2025-04-17T19:28:56.744" v="613"/>
        <pc:sldMkLst>
          <pc:docMk/>
          <pc:sldMk cId="973515642" sldId="516"/>
        </pc:sldMkLst>
      </pc:sldChg>
      <pc:sldChg chg="add">
        <pc:chgData name="Brennan Summers" userId="3f91c067-22e4-4fdf-aa0f-1691059f9740" providerId="ADAL" clId="{43570522-A5B8-46A2-A64F-9EFF93D19DD2}" dt="2025-04-17T19:28:56.744" v="613"/>
        <pc:sldMkLst>
          <pc:docMk/>
          <pc:sldMk cId="3619838482" sldId="517"/>
        </pc:sldMkLst>
      </pc:sldChg>
      <pc:sldChg chg="add">
        <pc:chgData name="Brennan Summers" userId="3f91c067-22e4-4fdf-aa0f-1691059f9740" providerId="ADAL" clId="{43570522-A5B8-46A2-A64F-9EFF93D19DD2}" dt="2025-04-17T19:28:56.744" v="613"/>
        <pc:sldMkLst>
          <pc:docMk/>
          <pc:sldMk cId="1554003974" sldId="518"/>
        </pc:sldMkLst>
      </pc:sldChg>
      <pc:sldChg chg="add">
        <pc:chgData name="Brennan Summers" userId="3f91c067-22e4-4fdf-aa0f-1691059f9740" providerId="ADAL" clId="{43570522-A5B8-46A2-A64F-9EFF93D19DD2}" dt="2025-04-17T19:28:56.744" v="613"/>
        <pc:sldMkLst>
          <pc:docMk/>
          <pc:sldMk cId="2770558946" sldId="519"/>
        </pc:sldMkLst>
      </pc:sldChg>
      <pc:sldChg chg="add">
        <pc:chgData name="Brennan Summers" userId="3f91c067-22e4-4fdf-aa0f-1691059f9740" providerId="ADAL" clId="{43570522-A5B8-46A2-A64F-9EFF93D19DD2}" dt="2025-04-17T19:32:40.951" v="617"/>
        <pc:sldMkLst>
          <pc:docMk/>
          <pc:sldMk cId="219942325" sldId="624"/>
        </pc:sldMkLst>
      </pc:sldChg>
      <pc:sldChg chg="add">
        <pc:chgData name="Brennan Summers" userId="3f91c067-22e4-4fdf-aa0f-1691059f9740" providerId="ADAL" clId="{43570522-A5B8-46A2-A64F-9EFF93D19DD2}" dt="2025-04-17T19:32:40.951" v="617"/>
        <pc:sldMkLst>
          <pc:docMk/>
          <pc:sldMk cId="539700768" sldId="629"/>
        </pc:sldMkLst>
      </pc:sldChg>
      <pc:sldChg chg="add">
        <pc:chgData name="Brennan Summers" userId="3f91c067-22e4-4fdf-aa0f-1691059f9740" providerId="ADAL" clId="{43570522-A5B8-46A2-A64F-9EFF93D19DD2}" dt="2025-04-17T19:32:40.951" v="617"/>
        <pc:sldMkLst>
          <pc:docMk/>
          <pc:sldMk cId="385578629" sldId="648"/>
        </pc:sldMkLst>
      </pc:sldChg>
      <pc:sldChg chg="modSp mod">
        <pc:chgData name="Brennan Summers" userId="3f91c067-22e4-4fdf-aa0f-1691059f9740" providerId="ADAL" clId="{43570522-A5B8-46A2-A64F-9EFF93D19DD2}" dt="2025-04-19T13:56:55.845" v="767" actId="20577"/>
        <pc:sldMkLst>
          <pc:docMk/>
          <pc:sldMk cId="3895634377" sldId="651"/>
        </pc:sldMkLst>
        <pc:spChg chg="mod">
          <ac:chgData name="Brennan Summers" userId="3f91c067-22e4-4fdf-aa0f-1691059f9740" providerId="ADAL" clId="{43570522-A5B8-46A2-A64F-9EFF93D19DD2}" dt="2025-04-19T13:56:55.845" v="767" actId="20577"/>
          <ac:spMkLst>
            <pc:docMk/>
            <pc:sldMk cId="3895634377" sldId="651"/>
            <ac:spMk id="2" creationId="{19B2545B-4F4E-4555-AD8E-D09D7D4D3CAF}"/>
          </ac:spMkLst>
        </pc:spChg>
        <pc:picChg chg="mod">
          <ac:chgData name="Brennan Summers" userId="3f91c067-22e4-4fdf-aa0f-1691059f9740" providerId="ADAL" clId="{43570522-A5B8-46A2-A64F-9EFF93D19DD2}" dt="2025-04-19T13:56:45.818" v="732" actId="14826"/>
          <ac:picMkLst>
            <pc:docMk/>
            <pc:sldMk cId="3895634377" sldId="651"/>
            <ac:picMk id="3" creationId="{8724387F-B14D-18C7-4E17-71CC88119A12}"/>
          </ac:picMkLst>
        </pc:picChg>
      </pc:sldChg>
      <pc:sldChg chg="addSp delSp modSp mod">
        <pc:chgData name="Brennan Summers" userId="3f91c067-22e4-4fdf-aa0f-1691059f9740" providerId="ADAL" clId="{43570522-A5B8-46A2-A64F-9EFF93D19DD2}" dt="2025-04-19T15:03:21.483" v="2614" actId="20577"/>
        <pc:sldMkLst>
          <pc:docMk/>
          <pc:sldMk cId="2644397385" sldId="652"/>
        </pc:sldMkLst>
        <pc:spChg chg="mod">
          <ac:chgData name="Brennan Summers" userId="3f91c067-22e4-4fdf-aa0f-1691059f9740" providerId="ADAL" clId="{43570522-A5B8-46A2-A64F-9EFF93D19DD2}" dt="2025-04-19T15:03:21.483" v="2614" actId="20577"/>
          <ac:spMkLst>
            <pc:docMk/>
            <pc:sldMk cId="2644397385" sldId="652"/>
            <ac:spMk id="2" creationId="{19B2545B-4F4E-4555-AD8E-D09D7D4D3CAF}"/>
          </ac:spMkLst>
        </pc:spChg>
        <pc:picChg chg="del">
          <ac:chgData name="Brennan Summers" userId="3f91c067-22e4-4fdf-aa0f-1691059f9740" providerId="ADAL" clId="{43570522-A5B8-46A2-A64F-9EFF93D19DD2}" dt="2025-04-19T13:58:41.366" v="788" actId="478"/>
          <ac:picMkLst>
            <pc:docMk/>
            <pc:sldMk cId="2644397385" sldId="652"/>
            <ac:picMk id="3" creationId="{4E0DE3B0-E448-9D3F-F79B-85CB911C09E4}"/>
          </ac:picMkLst>
        </pc:picChg>
        <pc:picChg chg="add mod">
          <ac:chgData name="Brennan Summers" userId="3f91c067-22e4-4fdf-aa0f-1691059f9740" providerId="ADAL" clId="{43570522-A5B8-46A2-A64F-9EFF93D19DD2}" dt="2025-04-19T13:58:41.567" v="789"/>
          <ac:picMkLst>
            <pc:docMk/>
            <pc:sldMk cId="2644397385" sldId="652"/>
            <ac:picMk id="4" creationId="{33E50B6C-2F63-8404-5D29-4340157C44A3}"/>
          </ac:picMkLst>
        </pc:picChg>
      </pc:sldChg>
      <pc:sldChg chg="del">
        <pc:chgData name="Brennan Summers" userId="3f91c067-22e4-4fdf-aa0f-1691059f9740" providerId="ADAL" clId="{43570522-A5B8-46A2-A64F-9EFF93D19DD2}" dt="2025-04-17T19:29:07.830" v="614" actId="47"/>
        <pc:sldMkLst>
          <pc:docMk/>
          <pc:sldMk cId="590605028" sldId="655"/>
        </pc:sldMkLst>
      </pc:sldChg>
      <pc:sldChg chg="del">
        <pc:chgData name="Brennan Summers" userId="3f91c067-22e4-4fdf-aa0f-1691059f9740" providerId="ADAL" clId="{43570522-A5B8-46A2-A64F-9EFF93D19DD2}" dt="2025-04-17T19:29:07.830" v="614" actId="47"/>
        <pc:sldMkLst>
          <pc:docMk/>
          <pc:sldMk cId="3685695799" sldId="656"/>
        </pc:sldMkLst>
      </pc:sldChg>
      <pc:sldChg chg="del">
        <pc:chgData name="Brennan Summers" userId="3f91c067-22e4-4fdf-aa0f-1691059f9740" providerId="ADAL" clId="{43570522-A5B8-46A2-A64F-9EFF93D19DD2}" dt="2025-04-17T19:29:07.830" v="614" actId="47"/>
        <pc:sldMkLst>
          <pc:docMk/>
          <pc:sldMk cId="3693088565" sldId="657"/>
        </pc:sldMkLst>
      </pc:sldChg>
      <pc:sldChg chg="del">
        <pc:chgData name="Brennan Summers" userId="3f91c067-22e4-4fdf-aa0f-1691059f9740" providerId="ADAL" clId="{43570522-A5B8-46A2-A64F-9EFF93D19DD2}" dt="2025-04-17T19:29:07.830" v="614" actId="47"/>
        <pc:sldMkLst>
          <pc:docMk/>
          <pc:sldMk cId="289704134" sldId="658"/>
        </pc:sldMkLst>
      </pc:sldChg>
      <pc:sldChg chg="del">
        <pc:chgData name="Brennan Summers" userId="3f91c067-22e4-4fdf-aa0f-1691059f9740" providerId="ADAL" clId="{43570522-A5B8-46A2-A64F-9EFF93D19DD2}" dt="2025-04-17T19:29:07.830" v="614" actId="47"/>
        <pc:sldMkLst>
          <pc:docMk/>
          <pc:sldMk cId="2603271158" sldId="659"/>
        </pc:sldMkLst>
      </pc:sldChg>
      <pc:sldChg chg="del">
        <pc:chgData name="Brennan Summers" userId="3f91c067-22e4-4fdf-aa0f-1691059f9740" providerId="ADAL" clId="{43570522-A5B8-46A2-A64F-9EFF93D19DD2}" dt="2025-04-17T19:32:52.512" v="618" actId="47"/>
        <pc:sldMkLst>
          <pc:docMk/>
          <pc:sldMk cId="3855637503" sldId="660"/>
        </pc:sldMkLst>
      </pc:sldChg>
      <pc:sldChg chg="del">
        <pc:chgData name="Brennan Summers" userId="3f91c067-22e4-4fdf-aa0f-1691059f9740" providerId="ADAL" clId="{43570522-A5B8-46A2-A64F-9EFF93D19DD2}" dt="2025-04-17T19:32:52.512" v="618" actId="47"/>
        <pc:sldMkLst>
          <pc:docMk/>
          <pc:sldMk cId="1636364634" sldId="661"/>
        </pc:sldMkLst>
      </pc:sldChg>
      <pc:sldChg chg="del">
        <pc:chgData name="Brennan Summers" userId="3f91c067-22e4-4fdf-aa0f-1691059f9740" providerId="ADAL" clId="{43570522-A5B8-46A2-A64F-9EFF93D19DD2}" dt="2025-04-17T19:32:52.512" v="618" actId="47"/>
        <pc:sldMkLst>
          <pc:docMk/>
          <pc:sldMk cId="523626112" sldId="662"/>
        </pc:sldMkLst>
      </pc:sldChg>
      <pc:sldChg chg="del">
        <pc:chgData name="Brennan Summers" userId="3f91c067-22e4-4fdf-aa0f-1691059f9740" providerId="ADAL" clId="{43570522-A5B8-46A2-A64F-9EFF93D19DD2}" dt="2025-04-17T19:32:52.512" v="618" actId="47"/>
        <pc:sldMkLst>
          <pc:docMk/>
          <pc:sldMk cId="2596525190" sldId="663"/>
        </pc:sldMkLst>
      </pc:sldChg>
      <pc:sldChg chg="del">
        <pc:chgData name="Brennan Summers" userId="3f91c067-22e4-4fdf-aa0f-1691059f9740" providerId="ADAL" clId="{43570522-A5B8-46A2-A64F-9EFF93D19DD2}" dt="2025-04-17T19:32:52.512" v="618" actId="47"/>
        <pc:sldMkLst>
          <pc:docMk/>
          <pc:sldMk cId="3507770993" sldId="9346"/>
        </pc:sldMkLst>
      </pc:sldChg>
      <pc:sldChg chg="del">
        <pc:chgData name="Brennan Summers" userId="3f91c067-22e4-4fdf-aa0f-1691059f9740" providerId="ADAL" clId="{43570522-A5B8-46A2-A64F-9EFF93D19DD2}" dt="2025-04-17T19:32:52.512" v="618" actId="47"/>
        <pc:sldMkLst>
          <pc:docMk/>
          <pc:sldMk cId="2634829096" sldId="9347"/>
        </pc:sldMkLst>
      </pc:sldChg>
      <pc:sldChg chg="del">
        <pc:chgData name="Brennan Summers" userId="3f91c067-22e4-4fdf-aa0f-1691059f9740" providerId="ADAL" clId="{43570522-A5B8-46A2-A64F-9EFF93D19DD2}" dt="2025-04-17T19:32:52.512" v="618" actId="47"/>
        <pc:sldMkLst>
          <pc:docMk/>
          <pc:sldMk cId="4293164950" sldId="9348"/>
        </pc:sldMkLst>
      </pc:sldChg>
      <pc:sldChg chg="del">
        <pc:chgData name="Brennan Summers" userId="3f91c067-22e4-4fdf-aa0f-1691059f9740" providerId="ADAL" clId="{43570522-A5B8-46A2-A64F-9EFF93D19DD2}" dt="2025-04-17T19:32:52.512" v="618" actId="47"/>
        <pc:sldMkLst>
          <pc:docMk/>
          <pc:sldMk cId="2373444986" sldId="9349"/>
        </pc:sldMkLst>
      </pc:sldChg>
      <pc:sldChg chg="del">
        <pc:chgData name="Brennan Summers" userId="3f91c067-22e4-4fdf-aa0f-1691059f9740" providerId="ADAL" clId="{43570522-A5B8-46A2-A64F-9EFF93D19DD2}" dt="2025-04-17T19:32:52.512" v="618" actId="47"/>
        <pc:sldMkLst>
          <pc:docMk/>
          <pc:sldMk cId="2824166485" sldId="9350"/>
        </pc:sldMkLst>
      </pc:sldChg>
      <pc:sldChg chg="add">
        <pc:chgData name="Brennan Summers" userId="3f91c067-22e4-4fdf-aa0f-1691059f9740" providerId="ADAL" clId="{43570522-A5B8-46A2-A64F-9EFF93D19DD2}" dt="2025-04-17T19:32:40.951" v="617"/>
        <pc:sldMkLst>
          <pc:docMk/>
          <pc:sldMk cId="4192876341" sldId="9351"/>
        </pc:sldMkLst>
      </pc:sldChg>
      <pc:sldChg chg="del">
        <pc:chgData name="Brennan Summers" userId="3f91c067-22e4-4fdf-aa0f-1691059f9740" providerId="ADAL" clId="{43570522-A5B8-46A2-A64F-9EFF93D19DD2}" dt="2025-04-17T19:32:52.512" v="618" actId="47"/>
        <pc:sldMkLst>
          <pc:docMk/>
          <pc:sldMk cId="1602420071" sldId="9352"/>
        </pc:sldMkLst>
      </pc:sldChg>
      <pc:sldChg chg="del">
        <pc:chgData name="Brennan Summers" userId="3f91c067-22e4-4fdf-aa0f-1691059f9740" providerId="ADAL" clId="{43570522-A5B8-46A2-A64F-9EFF93D19DD2}" dt="2025-04-17T19:32:52.512" v="618" actId="47"/>
        <pc:sldMkLst>
          <pc:docMk/>
          <pc:sldMk cId="0" sldId="9353"/>
        </pc:sldMkLst>
      </pc:sldChg>
      <pc:sldChg chg="modSp">
        <pc:chgData name="Brennan Summers" userId="3f91c067-22e4-4fdf-aa0f-1691059f9740" providerId="ADAL" clId="{43570522-A5B8-46A2-A64F-9EFF93D19DD2}" dt="2025-04-19T13:56:06.653" v="731" actId="14826"/>
        <pc:sldMkLst>
          <pc:docMk/>
          <pc:sldMk cId="3706877246" sldId="9354"/>
        </pc:sldMkLst>
        <pc:picChg chg="mod">
          <ac:chgData name="Brennan Summers" userId="3f91c067-22e4-4fdf-aa0f-1691059f9740" providerId="ADAL" clId="{43570522-A5B8-46A2-A64F-9EFF93D19DD2}" dt="2025-04-19T13:56:06.653" v="731" actId="14826"/>
          <ac:picMkLst>
            <pc:docMk/>
            <pc:sldMk cId="3706877246" sldId="9354"/>
            <ac:picMk id="3" creationId="{AE3320E5-C33D-D1C9-6376-CEA3E26F585F}"/>
          </ac:picMkLst>
        </pc:picChg>
      </pc:sldChg>
      <pc:sldChg chg="del">
        <pc:chgData name="Brennan Summers" userId="3f91c067-22e4-4fdf-aa0f-1691059f9740" providerId="ADAL" clId="{43570522-A5B8-46A2-A64F-9EFF93D19DD2}" dt="2025-04-17T19:01:03.683" v="427" actId="47"/>
        <pc:sldMkLst>
          <pc:docMk/>
          <pc:sldMk cId="188221620" sldId="9356"/>
        </pc:sldMkLst>
      </pc:sldChg>
      <pc:sldChg chg="del">
        <pc:chgData name="Brennan Summers" userId="3f91c067-22e4-4fdf-aa0f-1691059f9740" providerId="ADAL" clId="{43570522-A5B8-46A2-A64F-9EFF93D19DD2}" dt="2025-04-17T19:29:07.830" v="614" actId="47"/>
        <pc:sldMkLst>
          <pc:docMk/>
          <pc:sldMk cId="34685662" sldId="9357"/>
        </pc:sldMkLst>
      </pc:sldChg>
      <pc:sldChg chg="delSp modSp mod">
        <pc:chgData name="Brennan Summers" userId="3f91c067-22e4-4fdf-aa0f-1691059f9740" providerId="ADAL" clId="{43570522-A5B8-46A2-A64F-9EFF93D19DD2}" dt="2025-04-17T13:15:42.487" v="5" actId="14100"/>
        <pc:sldMkLst>
          <pc:docMk/>
          <pc:sldMk cId="319687589" sldId="9358"/>
        </pc:sldMkLst>
        <pc:spChg chg="mod topLvl">
          <ac:chgData name="Brennan Summers" userId="3f91c067-22e4-4fdf-aa0f-1691059f9740" providerId="ADAL" clId="{43570522-A5B8-46A2-A64F-9EFF93D19DD2}" dt="2025-04-17T13:14:49.345" v="0" actId="165"/>
          <ac:spMkLst>
            <pc:docMk/>
            <pc:sldMk cId="319687589" sldId="9358"/>
            <ac:spMk id="3" creationId="{D05AA538-8D76-39D5-5D22-AB2D933BFB6C}"/>
          </ac:spMkLst>
        </pc:spChg>
        <pc:spChg chg="mod topLvl">
          <ac:chgData name="Brennan Summers" userId="3f91c067-22e4-4fdf-aa0f-1691059f9740" providerId="ADAL" clId="{43570522-A5B8-46A2-A64F-9EFF93D19DD2}" dt="2025-04-17T13:14:49.345" v="0" actId="165"/>
          <ac:spMkLst>
            <pc:docMk/>
            <pc:sldMk cId="319687589" sldId="9358"/>
            <ac:spMk id="4" creationId="{BC92D976-C1DB-4529-B2E3-D1712D4305A0}"/>
          </ac:spMkLst>
        </pc:spChg>
        <pc:spChg chg="mod topLvl">
          <ac:chgData name="Brennan Summers" userId="3f91c067-22e4-4fdf-aa0f-1691059f9740" providerId="ADAL" clId="{43570522-A5B8-46A2-A64F-9EFF93D19DD2}" dt="2025-04-17T13:14:49.345" v="0" actId="165"/>
          <ac:spMkLst>
            <pc:docMk/>
            <pc:sldMk cId="319687589" sldId="9358"/>
            <ac:spMk id="5" creationId="{12389C47-A065-BF57-C8E7-FB453F722C6E}"/>
          </ac:spMkLst>
        </pc:spChg>
        <pc:picChg chg="mod topLvl modCrop">
          <ac:chgData name="Brennan Summers" userId="3f91c067-22e4-4fdf-aa0f-1691059f9740" providerId="ADAL" clId="{43570522-A5B8-46A2-A64F-9EFF93D19DD2}" dt="2025-04-17T13:15:42.487" v="5" actId="14100"/>
          <ac:picMkLst>
            <pc:docMk/>
            <pc:sldMk cId="319687589" sldId="9358"/>
            <ac:picMk id="7" creationId="{D2DA461C-7E99-D832-B525-5D3390A12438}"/>
          </ac:picMkLst>
        </pc:picChg>
        <pc:picChg chg="mod topLvl">
          <ac:chgData name="Brennan Summers" userId="3f91c067-22e4-4fdf-aa0f-1691059f9740" providerId="ADAL" clId="{43570522-A5B8-46A2-A64F-9EFF93D19DD2}" dt="2025-04-17T13:14:49.345" v="0" actId="165"/>
          <ac:picMkLst>
            <pc:docMk/>
            <pc:sldMk cId="319687589" sldId="9358"/>
            <ac:picMk id="10" creationId="{8D6B386A-1988-9E30-313E-E5D70B3CC171}"/>
          </ac:picMkLst>
        </pc:picChg>
        <pc:picChg chg="mod topLvl">
          <ac:chgData name="Brennan Summers" userId="3f91c067-22e4-4fdf-aa0f-1691059f9740" providerId="ADAL" clId="{43570522-A5B8-46A2-A64F-9EFF93D19DD2}" dt="2025-04-17T13:14:49.345" v="0" actId="165"/>
          <ac:picMkLst>
            <pc:docMk/>
            <pc:sldMk cId="319687589" sldId="9358"/>
            <ac:picMk id="11" creationId="{4EDDADA8-17CA-943B-7B3B-8CB9D7B146EC}"/>
          </ac:picMkLst>
        </pc:picChg>
        <pc:cxnChg chg="mod topLvl">
          <ac:chgData name="Brennan Summers" userId="3f91c067-22e4-4fdf-aa0f-1691059f9740" providerId="ADAL" clId="{43570522-A5B8-46A2-A64F-9EFF93D19DD2}" dt="2025-04-17T13:14:49.345" v="0" actId="165"/>
          <ac:cxnSpMkLst>
            <pc:docMk/>
            <pc:sldMk cId="319687589" sldId="9358"/>
            <ac:cxnSpMk id="9" creationId="{8BE27984-CB53-56E2-650B-C67AA0FA819B}"/>
          </ac:cxnSpMkLst>
        </pc:cxnChg>
      </pc:sldChg>
      <pc:sldChg chg="addSp delSp modSp mod">
        <pc:chgData name="Brennan Summers" userId="3f91c067-22e4-4fdf-aa0f-1691059f9740" providerId="ADAL" clId="{43570522-A5B8-46A2-A64F-9EFF93D19DD2}" dt="2025-04-19T14:08:42.024" v="1189" actId="732"/>
        <pc:sldMkLst>
          <pc:docMk/>
          <pc:sldMk cId="1689014598" sldId="9360"/>
        </pc:sldMkLst>
        <pc:spChg chg="del">
          <ac:chgData name="Brennan Summers" userId="3f91c067-22e4-4fdf-aa0f-1691059f9740" providerId="ADAL" clId="{43570522-A5B8-46A2-A64F-9EFF93D19DD2}" dt="2025-04-19T13:57:01.886" v="768" actId="478"/>
          <ac:spMkLst>
            <pc:docMk/>
            <pc:sldMk cId="1689014598" sldId="9360"/>
            <ac:spMk id="2" creationId="{19B2545B-4F4E-4555-AD8E-D09D7D4D3CAF}"/>
          </ac:spMkLst>
        </pc:spChg>
        <pc:spChg chg="del">
          <ac:chgData name="Brennan Summers" userId="3f91c067-22e4-4fdf-aa0f-1691059f9740" providerId="ADAL" clId="{43570522-A5B8-46A2-A64F-9EFF93D19DD2}" dt="2025-04-19T13:57:07.216" v="771" actId="478"/>
          <ac:spMkLst>
            <pc:docMk/>
            <pc:sldMk cId="1689014598" sldId="9360"/>
            <ac:spMk id="4" creationId="{3B8E9056-E4E8-B7C3-9676-F5EA6E354116}"/>
          </ac:spMkLst>
        </pc:spChg>
        <pc:spChg chg="add mod">
          <ac:chgData name="Brennan Summers" userId="3f91c067-22e4-4fdf-aa0f-1691059f9740" providerId="ADAL" clId="{43570522-A5B8-46A2-A64F-9EFF93D19DD2}" dt="2025-04-19T14:00:42.969" v="839" actId="1076"/>
          <ac:spMkLst>
            <pc:docMk/>
            <pc:sldMk cId="1689014598" sldId="9360"/>
            <ac:spMk id="8" creationId="{83D01E6F-0395-2B2B-DD5D-2C175DD8ADFA}"/>
          </ac:spMkLst>
        </pc:spChg>
        <pc:spChg chg="add mod">
          <ac:chgData name="Brennan Summers" userId="3f91c067-22e4-4fdf-aa0f-1691059f9740" providerId="ADAL" clId="{43570522-A5B8-46A2-A64F-9EFF93D19DD2}" dt="2025-04-19T14:01:05.488" v="880" actId="14100"/>
          <ac:spMkLst>
            <pc:docMk/>
            <pc:sldMk cId="1689014598" sldId="9360"/>
            <ac:spMk id="12" creationId="{1E465A7F-9646-A04A-188A-DAC560230985}"/>
          </ac:spMkLst>
        </pc:spChg>
        <pc:spChg chg="add mod">
          <ac:chgData name="Brennan Summers" userId="3f91c067-22e4-4fdf-aa0f-1691059f9740" providerId="ADAL" clId="{43570522-A5B8-46A2-A64F-9EFF93D19DD2}" dt="2025-04-19T14:01:55.823" v="911" actId="1076"/>
          <ac:spMkLst>
            <pc:docMk/>
            <pc:sldMk cId="1689014598" sldId="9360"/>
            <ac:spMk id="13" creationId="{2A7AC44F-EF79-AB0F-1FD1-01A4F085C537}"/>
          </ac:spMkLst>
        </pc:spChg>
        <pc:spChg chg="add mod">
          <ac:chgData name="Brennan Summers" userId="3f91c067-22e4-4fdf-aa0f-1691059f9740" providerId="ADAL" clId="{43570522-A5B8-46A2-A64F-9EFF93D19DD2}" dt="2025-04-19T14:04:36.376" v="1089" actId="1076"/>
          <ac:spMkLst>
            <pc:docMk/>
            <pc:sldMk cId="1689014598" sldId="9360"/>
            <ac:spMk id="14" creationId="{5BBBE6A1-2171-E3A2-5D76-3F97C73468BD}"/>
          </ac:spMkLst>
        </pc:spChg>
        <pc:spChg chg="add mod">
          <ac:chgData name="Brennan Summers" userId="3f91c067-22e4-4fdf-aa0f-1691059f9740" providerId="ADAL" clId="{43570522-A5B8-46A2-A64F-9EFF93D19DD2}" dt="2025-04-19T14:03:23.972" v="984" actId="164"/>
          <ac:spMkLst>
            <pc:docMk/>
            <pc:sldMk cId="1689014598" sldId="9360"/>
            <ac:spMk id="16" creationId="{FD7D202E-4BE6-DCB7-AEBF-25AD7C735854}"/>
          </ac:spMkLst>
        </pc:spChg>
        <pc:spChg chg="mod">
          <ac:chgData name="Brennan Summers" userId="3f91c067-22e4-4fdf-aa0f-1691059f9740" providerId="ADAL" clId="{43570522-A5B8-46A2-A64F-9EFF93D19DD2}" dt="2025-04-19T14:03:30.197" v="986" actId="1076"/>
          <ac:spMkLst>
            <pc:docMk/>
            <pc:sldMk cId="1689014598" sldId="9360"/>
            <ac:spMk id="20" creationId="{BEF7D37D-6B14-CBE6-7070-E4B9A61C7A38}"/>
          </ac:spMkLst>
        </pc:spChg>
        <pc:spChg chg="mod topLvl">
          <ac:chgData name="Brennan Summers" userId="3f91c067-22e4-4fdf-aa0f-1691059f9740" providerId="ADAL" clId="{43570522-A5B8-46A2-A64F-9EFF93D19DD2}" dt="2025-04-19T14:06:18.339" v="1172" actId="165"/>
          <ac:spMkLst>
            <pc:docMk/>
            <pc:sldMk cId="1689014598" sldId="9360"/>
            <ac:spMk id="23" creationId="{B1124C13-7A37-DCAC-7700-5808F3651BA4}"/>
          </ac:spMkLst>
        </pc:spChg>
        <pc:spChg chg="mod topLvl">
          <ac:chgData name="Brennan Summers" userId="3f91c067-22e4-4fdf-aa0f-1691059f9740" providerId="ADAL" clId="{43570522-A5B8-46A2-A64F-9EFF93D19DD2}" dt="2025-04-19T14:06:55.510" v="1178" actId="165"/>
          <ac:spMkLst>
            <pc:docMk/>
            <pc:sldMk cId="1689014598" sldId="9360"/>
            <ac:spMk id="26" creationId="{37FAA070-2657-2A77-0DC0-FF3AE27BDC64}"/>
          </ac:spMkLst>
        </pc:spChg>
        <pc:spChg chg="mod topLvl">
          <ac:chgData name="Brennan Summers" userId="3f91c067-22e4-4fdf-aa0f-1691059f9740" providerId="ADAL" clId="{43570522-A5B8-46A2-A64F-9EFF93D19DD2}" dt="2025-04-19T14:07:50.511" v="1182" actId="165"/>
          <ac:spMkLst>
            <pc:docMk/>
            <pc:sldMk cId="1689014598" sldId="9360"/>
            <ac:spMk id="29" creationId="{F2D0EF75-9AFC-1B99-E1D5-95BD130BA64A}"/>
          </ac:spMkLst>
        </pc:spChg>
        <pc:spChg chg="mod topLvl">
          <ac:chgData name="Brennan Summers" userId="3f91c067-22e4-4fdf-aa0f-1691059f9740" providerId="ADAL" clId="{43570522-A5B8-46A2-A64F-9EFF93D19DD2}" dt="2025-04-19T14:08:33.721" v="1187" actId="165"/>
          <ac:spMkLst>
            <pc:docMk/>
            <pc:sldMk cId="1689014598" sldId="9360"/>
            <ac:spMk id="32" creationId="{494D68E3-3E9D-8E26-81D0-46A4B36BB0F0}"/>
          </ac:spMkLst>
        </pc:spChg>
        <pc:grpChg chg="add del mod">
          <ac:chgData name="Brennan Summers" userId="3f91c067-22e4-4fdf-aa0f-1691059f9740" providerId="ADAL" clId="{43570522-A5B8-46A2-A64F-9EFF93D19DD2}" dt="2025-04-19T14:03:49.322" v="992" actId="478"/>
          <ac:grpSpMkLst>
            <pc:docMk/>
            <pc:sldMk cId="1689014598" sldId="9360"/>
            <ac:grpSpMk id="17" creationId="{B9CC00DF-247A-8456-493C-4D0B3F7DA9EB}"/>
          </ac:grpSpMkLst>
        </pc:grpChg>
        <pc:grpChg chg="add del mod">
          <ac:chgData name="Brennan Summers" userId="3f91c067-22e4-4fdf-aa0f-1691059f9740" providerId="ADAL" clId="{43570522-A5B8-46A2-A64F-9EFF93D19DD2}" dt="2025-04-19T14:03:48.327" v="991" actId="478"/>
          <ac:grpSpMkLst>
            <pc:docMk/>
            <pc:sldMk cId="1689014598" sldId="9360"/>
            <ac:grpSpMk id="18" creationId="{99E33179-ECCB-D824-7E90-5935932FB548}"/>
          </ac:grpSpMkLst>
        </pc:grpChg>
        <pc:grpChg chg="add del mod">
          <ac:chgData name="Brennan Summers" userId="3f91c067-22e4-4fdf-aa0f-1691059f9740" providerId="ADAL" clId="{43570522-A5B8-46A2-A64F-9EFF93D19DD2}" dt="2025-04-19T14:06:18.339" v="1172" actId="165"/>
          <ac:grpSpMkLst>
            <pc:docMk/>
            <pc:sldMk cId="1689014598" sldId="9360"/>
            <ac:grpSpMk id="21" creationId="{4A2C3545-0DC7-19E9-0B5B-E067211D91AB}"/>
          </ac:grpSpMkLst>
        </pc:grpChg>
        <pc:grpChg chg="add del mod">
          <ac:chgData name="Brennan Summers" userId="3f91c067-22e4-4fdf-aa0f-1691059f9740" providerId="ADAL" clId="{43570522-A5B8-46A2-A64F-9EFF93D19DD2}" dt="2025-04-19T14:06:55.510" v="1178" actId="165"/>
          <ac:grpSpMkLst>
            <pc:docMk/>
            <pc:sldMk cId="1689014598" sldId="9360"/>
            <ac:grpSpMk id="24" creationId="{1821E2DC-DAE6-64E7-B392-D1ED0432917F}"/>
          </ac:grpSpMkLst>
        </pc:grpChg>
        <pc:grpChg chg="add del mod">
          <ac:chgData name="Brennan Summers" userId="3f91c067-22e4-4fdf-aa0f-1691059f9740" providerId="ADAL" clId="{43570522-A5B8-46A2-A64F-9EFF93D19DD2}" dt="2025-04-19T14:07:50.511" v="1182" actId="165"/>
          <ac:grpSpMkLst>
            <pc:docMk/>
            <pc:sldMk cId="1689014598" sldId="9360"/>
            <ac:grpSpMk id="27" creationId="{11AFD762-D441-7D87-4D48-44A53E714222}"/>
          </ac:grpSpMkLst>
        </pc:grpChg>
        <pc:grpChg chg="add del mod">
          <ac:chgData name="Brennan Summers" userId="3f91c067-22e4-4fdf-aa0f-1691059f9740" providerId="ADAL" clId="{43570522-A5B8-46A2-A64F-9EFF93D19DD2}" dt="2025-04-19T14:08:33.721" v="1187" actId="165"/>
          <ac:grpSpMkLst>
            <pc:docMk/>
            <pc:sldMk cId="1689014598" sldId="9360"/>
            <ac:grpSpMk id="30" creationId="{A509CFED-91A6-0CDF-9070-08A1B23788D7}"/>
          </ac:grpSpMkLst>
        </pc:grpChg>
        <pc:picChg chg="del mod modCrop">
          <ac:chgData name="Brennan Summers" userId="3f91c067-22e4-4fdf-aa0f-1691059f9740" providerId="ADAL" clId="{43570522-A5B8-46A2-A64F-9EFF93D19DD2}" dt="2025-04-19T13:58:11.126" v="782" actId="478"/>
          <ac:picMkLst>
            <pc:docMk/>
            <pc:sldMk cId="1689014598" sldId="9360"/>
            <ac:picMk id="5" creationId="{D4FA1AB7-9823-4900-A98E-4B5C91C4313C}"/>
          </ac:picMkLst>
        </pc:picChg>
        <pc:picChg chg="add mod">
          <ac:chgData name="Brennan Summers" userId="3f91c067-22e4-4fdf-aa0f-1691059f9740" providerId="ADAL" clId="{43570522-A5B8-46A2-A64F-9EFF93D19DD2}" dt="2025-04-19T13:58:32.089" v="787" actId="1076"/>
          <ac:picMkLst>
            <pc:docMk/>
            <pc:sldMk cId="1689014598" sldId="9360"/>
            <ac:picMk id="6" creationId="{813C8550-CD76-9E6A-A55B-A59AF24E036B}"/>
          </ac:picMkLst>
        </pc:picChg>
        <pc:picChg chg="del">
          <ac:chgData name="Brennan Summers" userId="3f91c067-22e4-4fdf-aa0f-1691059f9740" providerId="ADAL" clId="{43570522-A5B8-46A2-A64F-9EFF93D19DD2}" dt="2025-04-19T13:57:02.871" v="769" actId="478"/>
          <ac:picMkLst>
            <pc:docMk/>
            <pc:sldMk cId="1689014598" sldId="9360"/>
            <ac:picMk id="7" creationId="{D6B2E92A-5743-7382-D8A4-722DAE83D4F0}"/>
          </ac:picMkLst>
        </pc:picChg>
        <pc:picChg chg="del">
          <ac:chgData name="Brennan Summers" userId="3f91c067-22e4-4fdf-aa0f-1691059f9740" providerId="ADAL" clId="{43570522-A5B8-46A2-A64F-9EFF93D19DD2}" dt="2025-04-19T13:57:09.516" v="772" actId="478"/>
          <ac:picMkLst>
            <pc:docMk/>
            <pc:sldMk cId="1689014598" sldId="9360"/>
            <ac:picMk id="10" creationId="{92FE3647-114C-4201-B27A-46ED11E74D88}"/>
          </ac:picMkLst>
        </pc:picChg>
        <pc:picChg chg="add mod">
          <ac:chgData name="Brennan Summers" userId="3f91c067-22e4-4fdf-aa0f-1691059f9740" providerId="ADAL" clId="{43570522-A5B8-46A2-A64F-9EFF93D19DD2}" dt="2025-04-19T14:00:32.473" v="837" actId="1076"/>
          <ac:picMkLst>
            <pc:docMk/>
            <pc:sldMk cId="1689014598" sldId="9360"/>
            <ac:picMk id="11" creationId="{D164B816-D81D-4764-CC56-69AD6D854E88}"/>
          </ac:picMkLst>
        </pc:picChg>
        <pc:picChg chg="add mod">
          <ac:chgData name="Brennan Summers" userId="3f91c067-22e4-4fdf-aa0f-1691059f9740" providerId="ADAL" clId="{43570522-A5B8-46A2-A64F-9EFF93D19DD2}" dt="2025-04-19T14:03:23.972" v="984" actId="164"/>
          <ac:picMkLst>
            <pc:docMk/>
            <pc:sldMk cId="1689014598" sldId="9360"/>
            <ac:picMk id="15" creationId="{7A33D02E-F009-3CE2-8FD1-87DF66EB954F}"/>
          </ac:picMkLst>
        </pc:picChg>
        <pc:picChg chg="mod">
          <ac:chgData name="Brennan Summers" userId="3f91c067-22e4-4fdf-aa0f-1691059f9740" providerId="ADAL" clId="{43570522-A5B8-46A2-A64F-9EFF93D19DD2}" dt="2025-04-19T14:03:30.197" v="986" actId="1076"/>
          <ac:picMkLst>
            <pc:docMk/>
            <pc:sldMk cId="1689014598" sldId="9360"/>
            <ac:picMk id="19" creationId="{1BFAE01F-49EE-DEB7-9018-E29287568794}"/>
          </ac:picMkLst>
        </pc:picChg>
        <pc:picChg chg="mod topLvl">
          <ac:chgData name="Brennan Summers" userId="3f91c067-22e4-4fdf-aa0f-1691059f9740" providerId="ADAL" clId="{43570522-A5B8-46A2-A64F-9EFF93D19DD2}" dt="2025-04-19T14:08:22.696" v="1186" actId="18131"/>
          <ac:picMkLst>
            <pc:docMk/>
            <pc:sldMk cId="1689014598" sldId="9360"/>
            <ac:picMk id="22" creationId="{81617205-7FD5-81D8-249E-1513991E6CFC}"/>
          </ac:picMkLst>
        </pc:picChg>
        <pc:picChg chg="mod topLvl">
          <ac:chgData name="Brennan Summers" userId="3f91c067-22e4-4fdf-aa0f-1691059f9740" providerId="ADAL" clId="{43570522-A5B8-46A2-A64F-9EFF93D19DD2}" dt="2025-04-19T14:07:37.675" v="1181" actId="732"/>
          <ac:picMkLst>
            <pc:docMk/>
            <pc:sldMk cId="1689014598" sldId="9360"/>
            <ac:picMk id="25" creationId="{1E9819EC-01B2-0611-81E4-6CA931EB47AF}"/>
          </ac:picMkLst>
        </pc:picChg>
        <pc:picChg chg="mod topLvl">
          <ac:chgData name="Brennan Summers" userId="3f91c067-22e4-4fdf-aa0f-1691059f9740" providerId="ADAL" clId="{43570522-A5B8-46A2-A64F-9EFF93D19DD2}" dt="2025-04-19T14:08:02.854" v="1183" actId="14826"/>
          <ac:picMkLst>
            <pc:docMk/>
            <pc:sldMk cId="1689014598" sldId="9360"/>
            <ac:picMk id="28" creationId="{3D0F627F-5328-E523-A044-B06C2A537F75}"/>
          </ac:picMkLst>
        </pc:picChg>
        <pc:picChg chg="mod topLvl">
          <ac:chgData name="Brennan Summers" userId="3f91c067-22e4-4fdf-aa0f-1691059f9740" providerId="ADAL" clId="{43570522-A5B8-46A2-A64F-9EFF93D19DD2}" dt="2025-04-19T14:08:42.024" v="1189" actId="732"/>
          <ac:picMkLst>
            <pc:docMk/>
            <pc:sldMk cId="1689014598" sldId="9360"/>
            <ac:picMk id="31" creationId="{A77F9CFE-1A37-21B4-3861-13DFEC3B6E5E}"/>
          </ac:picMkLst>
        </pc:picChg>
        <pc:picChg chg="del">
          <ac:chgData name="Brennan Summers" userId="3f91c067-22e4-4fdf-aa0f-1691059f9740" providerId="ADAL" clId="{43570522-A5B8-46A2-A64F-9EFF93D19DD2}" dt="2025-04-19T13:57:04.826" v="770" actId="478"/>
          <ac:picMkLst>
            <pc:docMk/>
            <pc:sldMk cId="1689014598" sldId="9360"/>
            <ac:picMk id="1026" creationId="{9E66010F-4700-36EF-97CB-E80D1F8C4FB5}"/>
          </ac:picMkLst>
        </pc:picChg>
      </pc:sldChg>
      <pc:sldChg chg="addSp delSp modSp add mod">
        <pc:chgData name="Brennan Summers" userId="3f91c067-22e4-4fdf-aa0f-1691059f9740" providerId="ADAL" clId="{43570522-A5B8-46A2-A64F-9EFF93D19DD2}" dt="2025-04-17T14:30:34.003" v="269" actId="207"/>
        <pc:sldMkLst>
          <pc:docMk/>
          <pc:sldMk cId="1164495487" sldId="9361"/>
        </pc:sldMkLst>
        <pc:spChg chg="mod topLvl">
          <ac:chgData name="Brennan Summers" userId="3f91c067-22e4-4fdf-aa0f-1691059f9740" providerId="ADAL" clId="{43570522-A5B8-46A2-A64F-9EFF93D19DD2}" dt="2025-04-17T14:29:51.423" v="264" actId="207"/>
          <ac:spMkLst>
            <pc:docMk/>
            <pc:sldMk cId="1164495487" sldId="9361"/>
            <ac:spMk id="7" creationId="{11D4F8C1-9F59-416B-B110-484CBBDFAEB0}"/>
          </ac:spMkLst>
        </pc:spChg>
        <pc:spChg chg="mod topLvl">
          <ac:chgData name="Brennan Summers" userId="3f91c067-22e4-4fdf-aa0f-1691059f9740" providerId="ADAL" clId="{43570522-A5B8-46A2-A64F-9EFF93D19DD2}" dt="2025-04-17T14:29:26.961" v="261" actId="165"/>
          <ac:spMkLst>
            <pc:docMk/>
            <pc:sldMk cId="1164495487" sldId="9361"/>
            <ac:spMk id="15" creationId="{0BB62044-EB73-470E-8278-4BB375C459F3}"/>
          </ac:spMkLst>
        </pc:spChg>
        <pc:spChg chg="mod topLvl">
          <ac:chgData name="Brennan Summers" userId="3f91c067-22e4-4fdf-aa0f-1691059f9740" providerId="ADAL" clId="{43570522-A5B8-46A2-A64F-9EFF93D19DD2}" dt="2025-04-17T14:30:34.003" v="269" actId="207"/>
          <ac:spMkLst>
            <pc:docMk/>
            <pc:sldMk cId="1164495487" sldId="9361"/>
            <ac:spMk id="20" creationId="{D29C3B83-F482-40AB-B0BC-7585D8924D62}"/>
          </ac:spMkLst>
        </pc:spChg>
        <pc:picChg chg="add mod topLvl">
          <ac:chgData name="Brennan Summers" userId="3f91c067-22e4-4fdf-aa0f-1691059f9740" providerId="ADAL" clId="{43570522-A5B8-46A2-A64F-9EFF93D19DD2}" dt="2025-04-17T14:29:26.961" v="261" actId="165"/>
          <ac:picMkLst>
            <pc:docMk/>
            <pc:sldMk cId="1164495487" sldId="9361"/>
            <ac:picMk id="6" creationId="{98F55591-C57B-6920-103E-5FB84181404C}"/>
          </ac:picMkLst>
        </pc:picChg>
      </pc:sldChg>
      <pc:sldChg chg="addSp delSp modSp add mod">
        <pc:chgData name="Brennan Summers" userId="3f91c067-22e4-4fdf-aa0f-1691059f9740" providerId="ADAL" clId="{43570522-A5B8-46A2-A64F-9EFF93D19DD2}" dt="2025-04-17T18:59:31.077" v="400"/>
        <pc:sldMkLst>
          <pc:docMk/>
          <pc:sldMk cId="661357633" sldId="9362"/>
        </pc:sldMkLst>
        <pc:spChg chg="add mod">
          <ac:chgData name="Brennan Summers" userId="3f91c067-22e4-4fdf-aa0f-1691059f9740" providerId="ADAL" clId="{43570522-A5B8-46A2-A64F-9EFF93D19DD2}" dt="2025-04-17T18:59:31.077" v="400"/>
          <ac:spMkLst>
            <pc:docMk/>
            <pc:sldMk cId="661357633" sldId="9362"/>
            <ac:spMk id="18" creationId="{7F92F8A9-E486-5BE0-57E9-BD4B74312C59}"/>
          </ac:spMkLst>
        </pc:spChg>
        <pc:spChg chg="add mod">
          <ac:chgData name="Brennan Summers" userId="3f91c067-22e4-4fdf-aa0f-1691059f9740" providerId="ADAL" clId="{43570522-A5B8-46A2-A64F-9EFF93D19DD2}" dt="2025-04-17T18:59:31.077" v="400"/>
          <ac:spMkLst>
            <pc:docMk/>
            <pc:sldMk cId="661357633" sldId="9362"/>
            <ac:spMk id="19" creationId="{0627DF72-424F-55DA-C00B-F47D3E97EF1F}"/>
          </ac:spMkLst>
        </pc:spChg>
        <pc:spChg chg="add mod">
          <ac:chgData name="Brennan Summers" userId="3f91c067-22e4-4fdf-aa0f-1691059f9740" providerId="ADAL" clId="{43570522-A5B8-46A2-A64F-9EFF93D19DD2}" dt="2025-04-17T18:59:31.077" v="400"/>
          <ac:spMkLst>
            <pc:docMk/>
            <pc:sldMk cId="661357633" sldId="9362"/>
            <ac:spMk id="21" creationId="{F2F56751-9A18-1FD1-618F-9DAC4B334AE1}"/>
          </ac:spMkLst>
        </pc:spChg>
        <pc:picChg chg="add mod">
          <ac:chgData name="Brennan Summers" userId="3f91c067-22e4-4fdf-aa0f-1691059f9740" providerId="ADAL" clId="{43570522-A5B8-46A2-A64F-9EFF93D19DD2}" dt="2025-04-17T18:59:31.077" v="400"/>
          <ac:picMkLst>
            <pc:docMk/>
            <pc:sldMk cId="661357633" sldId="9362"/>
            <ac:picMk id="25" creationId="{75CB1953-C261-7F7E-1E70-620E8220A9FC}"/>
          </ac:picMkLst>
        </pc:picChg>
      </pc:sldChg>
      <pc:sldChg chg="addSp delSp modSp add mod">
        <pc:chgData name="Brennan Summers" userId="3f91c067-22e4-4fdf-aa0f-1691059f9740" providerId="ADAL" clId="{43570522-A5B8-46A2-A64F-9EFF93D19DD2}" dt="2025-04-17T19:00:12.236" v="425" actId="20577"/>
        <pc:sldMkLst>
          <pc:docMk/>
          <pc:sldMk cId="652260410" sldId="9363"/>
        </pc:sldMkLst>
        <pc:spChg chg="add mod">
          <ac:chgData name="Brennan Summers" userId="3f91c067-22e4-4fdf-aa0f-1691059f9740" providerId="ADAL" clId="{43570522-A5B8-46A2-A64F-9EFF93D19DD2}" dt="2025-04-17T18:59:59.263" v="405"/>
          <ac:spMkLst>
            <pc:docMk/>
            <pc:sldMk cId="652260410" sldId="9363"/>
            <ac:spMk id="2" creationId="{AABB70C1-DC1B-AD28-123F-7A9FEA4B8880}"/>
          </ac:spMkLst>
        </pc:spChg>
        <pc:spChg chg="add mod">
          <ac:chgData name="Brennan Summers" userId="3f91c067-22e4-4fdf-aa0f-1691059f9740" providerId="ADAL" clId="{43570522-A5B8-46A2-A64F-9EFF93D19DD2}" dt="2025-04-17T19:00:12.236" v="425" actId="20577"/>
          <ac:spMkLst>
            <pc:docMk/>
            <pc:sldMk cId="652260410" sldId="9363"/>
            <ac:spMk id="6" creationId="{07E66CFE-6C0E-CE4F-EE5A-16903CDC32B7}"/>
          </ac:spMkLst>
        </pc:spChg>
        <pc:spChg chg="add mod">
          <ac:chgData name="Brennan Summers" userId="3f91c067-22e4-4fdf-aa0f-1691059f9740" providerId="ADAL" clId="{43570522-A5B8-46A2-A64F-9EFF93D19DD2}" dt="2025-04-17T18:59:59.263" v="405"/>
          <ac:spMkLst>
            <pc:docMk/>
            <pc:sldMk cId="652260410" sldId="9363"/>
            <ac:spMk id="9" creationId="{BF8B1209-303F-9CCC-B797-C6B80D3EDEF4}"/>
          </ac:spMkLst>
        </pc:spChg>
        <pc:spChg chg="mod">
          <ac:chgData name="Brennan Summers" userId="3f91c067-22e4-4fdf-aa0f-1691059f9740" providerId="ADAL" clId="{43570522-A5B8-46A2-A64F-9EFF93D19DD2}" dt="2025-04-17T19:00:06.647" v="406" actId="1076"/>
          <ac:spMkLst>
            <pc:docMk/>
            <pc:sldMk cId="652260410" sldId="9363"/>
            <ac:spMk id="40" creationId="{A05EFA44-C958-6B43-2BC0-C9AAC11B3519}"/>
          </ac:spMkLst>
        </pc:spChg>
        <pc:picChg chg="add mod">
          <ac:chgData name="Brennan Summers" userId="3f91c067-22e4-4fdf-aa0f-1691059f9740" providerId="ADAL" clId="{43570522-A5B8-46A2-A64F-9EFF93D19DD2}" dt="2025-04-17T18:59:59.263" v="405"/>
          <ac:picMkLst>
            <pc:docMk/>
            <pc:sldMk cId="652260410" sldId="9363"/>
            <ac:picMk id="10" creationId="{582CD6BA-73DA-CDEE-70FB-DAE16DA7EE98}"/>
          </ac:picMkLst>
        </pc:picChg>
      </pc:sldChg>
      <pc:sldChg chg="addSp delSp modSp add mod">
        <pc:chgData name="Brennan Summers" userId="3f91c067-22e4-4fdf-aa0f-1691059f9740" providerId="ADAL" clId="{43570522-A5B8-46A2-A64F-9EFF93D19DD2}" dt="2025-04-17T19:01:36.645" v="442" actId="20577"/>
        <pc:sldMkLst>
          <pc:docMk/>
          <pc:sldMk cId="1267166142" sldId="9364"/>
        </pc:sldMkLst>
        <pc:spChg chg="add mod">
          <ac:chgData name="Brennan Summers" userId="3f91c067-22e4-4fdf-aa0f-1691059f9740" providerId="ADAL" clId="{43570522-A5B8-46A2-A64F-9EFF93D19DD2}" dt="2025-04-17T19:01:30.257" v="430"/>
          <ac:spMkLst>
            <pc:docMk/>
            <pc:sldMk cId="1267166142" sldId="9364"/>
            <ac:spMk id="3" creationId="{931F690E-30E1-1379-4520-E303F2846E97}"/>
          </ac:spMkLst>
        </pc:spChg>
        <pc:spChg chg="add mod">
          <ac:chgData name="Brennan Summers" userId="3f91c067-22e4-4fdf-aa0f-1691059f9740" providerId="ADAL" clId="{43570522-A5B8-46A2-A64F-9EFF93D19DD2}" dt="2025-04-17T19:01:36.645" v="442" actId="20577"/>
          <ac:spMkLst>
            <pc:docMk/>
            <pc:sldMk cId="1267166142" sldId="9364"/>
            <ac:spMk id="6" creationId="{7D2B92C9-C690-B030-D015-6AED0B88B8A1}"/>
          </ac:spMkLst>
        </pc:spChg>
        <pc:spChg chg="add mod">
          <ac:chgData name="Brennan Summers" userId="3f91c067-22e4-4fdf-aa0f-1691059f9740" providerId="ADAL" clId="{43570522-A5B8-46A2-A64F-9EFF93D19DD2}" dt="2025-04-17T19:01:30.257" v="430"/>
          <ac:spMkLst>
            <pc:docMk/>
            <pc:sldMk cId="1267166142" sldId="9364"/>
            <ac:spMk id="9" creationId="{27FF34B7-9F08-B3EF-35AF-FC7CED59B8CD}"/>
          </ac:spMkLst>
        </pc:spChg>
        <pc:picChg chg="add mod">
          <ac:chgData name="Brennan Summers" userId="3f91c067-22e4-4fdf-aa0f-1691059f9740" providerId="ADAL" clId="{43570522-A5B8-46A2-A64F-9EFF93D19DD2}" dt="2025-04-17T19:01:30.257" v="430"/>
          <ac:picMkLst>
            <pc:docMk/>
            <pc:sldMk cId="1267166142" sldId="9364"/>
            <ac:picMk id="10" creationId="{C1CA49A8-5970-D670-A865-CDD17A4D083D}"/>
          </ac:picMkLst>
        </pc:picChg>
      </pc:sldChg>
      <pc:sldChg chg="addSp delSp modSp add mod">
        <pc:chgData name="Brennan Summers" userId="3f91c067-22e4-4fdf-aa0f-1691059f9740" providerId="ADAL" clId="{43570522-A5B8-46A2-A64F-9EFF93D19DD2}" dt="2025-04-17T19:01:48.223" v="444"/>
        <pc:sldMkLst>
          <pc:docMk/>
          <pc:sldMk cId="4156928828" sldId="9365"/>
        </pc:sldMkLst>
        <pc:spChg chg="add mod">
          <ac:chgData name="Brennan Summers" userId="3f91c067-22e4-4fdf-aa0f-1691059f9740" providerId="ADAL" clId="{43570522-A5B8-46A2-A64F-9EFF93D19DD2}" dt="2025-04-17T19:01:48.223" v="444"/>
          <ac:spMkLst>
            <pc:docMk/>
            <pc:sldMk cId="4156928828" sldId="9365"/>
            <ac:spMk id="3" creationId="{5563FBFB-77DB-9CA7-2741-8D2CC231A99E}"/>
          </ac:spMkLst>
        </pc:spChg>
        <pc:spChg chg="add mod">
          <ac:chgData name="Brennan Summers" userId="3f91c067-22e4-4fdf-aa0f-1691059f9740" providerId="ADAL" clId="{43570522-A5B8-46A2-A64F-9EFF93D19DD2}" dt="2025-04-17T19:01:48.223" v="444"/>
          <ac:spMkLst>
            <pc:docMk/>
            <pc:sldMk cId="4156928828" sldId="9365"/>
            <ac:spMk id="8" creationId="{82D99661-C260-AF1D-C862-AD75F13BBB1B}"/>
          </ac:spMkLst>
        </pc:spChg>
        <pc:spChg chg="add mod">
          <ac:chgData name="Brennan Summers" userId="3f91c067-22e4-4fdf-aa0f-1691059f9740" providerId="ADAL" clId="{43570522-A5B8-46A2-A64F-9EFF93D19DD2}" dt="2025-04-17T19:01:48.223" v="444"/>
          <ac:spMkLst>
            <pc:docMk/>
            <pc:sldMk cId="4156928828" sldId="9365"/>
            <ac:spMk id="17" creationId="{2B35C2AC-FA0C-57B0-1702-DC33497115C7}"/>
          </ac:spMkLst>
        </pc:spChg>
        <pc:picChg chg="add mod">
          <ac:chgData name="Brennan Summers" userId="3f91c067-22e4-4fdf-aa0f-1691059f9740" providerId="ADAL" clId="{43570522-A5B8-46A2-A64F-9EFF93D19DD2}" dt="2025-04-17T19:01:48.223" v="444"/>
          <ac:picMkLst>
            <pc:docMk/>
            <pc:sldMk cId="4156928828" sldId="9365"/>
            <ac:picMk id="18" creationId="{A5203C0D-7D03-F8B0-49D6-7458F8DF3602}"/>
          </ac:picMkLst>
        </pc:picChg>
      </pc:sldChg>
      <pc:sldChg chg="addSp delSp modSp add mod">
        <pc:chgData name="Brennan Summers" userId="3f91c067-22e4-4fdf-aa0f-1691059f9740" providerId="ADAL" clId="{43570522-A5B8-46A2-A64F-9EFF93D19DD2}" dt="2025-04-17T19:02:05.001" v="446"/>
        <pc:sldMkLst>
          <pc:docMk/>
          <pc:sldMk cId="3911599236" sldId="9366"/>
        </pc:sldMkLst>
        <pc:spChg chg="add mod">
          <ac:chgData name="Brennan Summers" userId="3f91c067-22e4-4fdf-aa0f-1691059f9740" providerId="ADAL" clId="{43570522-A5B8-46A2-A64F-9EFF93D19DD2}" dt="2025-04-17T19:02:05.001" v="446"/>
          <ac:spMkLst>
            <pc:docMk/>
            <pc:sldMk cId="3911599236" sldId="9366"/>
            <ac:spMk id="3" creationId="{025DFA39-938D-C1CE-D6B0-B49339977172}"/>
          </ac:spMkLst>
        </pc:spChg>
        <pc:spChg chg="add mod">
          <ac:chgData name="Brennan Summers" userId="3f91c067-22e4-4fdf-aa0f-1691059f9740" providerId="ADAL" clId="{43570522-A5B8-46A2-A64F-9EFF93D19DD2}" dt="2025-04-17T19:02:05.001" v="446"/>
          <ac:spMkLst>
            <pc:docMk/>
            <pc:sldMk cId="3911599236" sldId="9366"/>
            <ac:spMk id="8" creationId="{47DA0E21-7765-4FA3-A778-42AE22ED60C7}"/>
          </ac:spMkLst>
        </pc:spChg>
        <pc:spChg chg="add mod">
          <ac:chgData name="Brennan Summers" userId="3f91c067-22e4-4fdf-aa0f-1691059f9740" providerId="ADAL" clId="{43570522-A5B8-46A2-A64F-9EFF93D19DD2}" dt="2025-04-17T19:02:05.001" v="446"/>
          <ac:spMkLst>
            <pc:docMk/>
            <pc:sldMk cId="3911599236" sldId="9366"/>
            <ac:spMk id="11" creationId="{0D07118C-9ECB-EC13-DC20-EB7E246C8294}"/>
          </ac:spMkLst>
        </pc:spChg>
        <pc:picChg chg="add mod">
          <ac:chgData name="Brennan Summers" userId="3f91c067-22e4-4fdf-aa0f-1691059f9740" providerId="ADAL" clId="{43570522-A5B8-46A2-A64F-9EFF93D19DD2}" dt="2025-04-17T19:02:05.001" v="446"/>
          <ac:picMkLst>
            <pc:docMk/>
            <pc:sldMk cId="3911599236" sldId="9366"/>
            <ac:picMk id="12" creationId="{87712C96-6243-62D5-BC99-BB0F00A6FBDB}"/>
          </ac:picMkLst>
        </pc:picChg>
      </pc:sldChg>
      <pc:sldChg chg="addSp delSp modSp add mod">
        <pc:chgData name="Brennan Summers" userId="3f91c067-22e4-4fdf-aa0f-1691059f9740" providerId="ADAL" clId="{43570522-A5B8-46A2-A64F-9EFF93D19DD2}" dt="2025-04-17T19:28:25.554" v="611" actId="1038"/>
        <pc:sldMkLst>
          <pc:docMk/>
          <pc:sldMk cId="4270722301" sldId="9367"/>
        </pc:sldMkLst>
        <pc:spChg chg="add mod">
          <ac:chgData name="Brennan Summers" userId="3f91c067-22e4-4fdf-aa0f-1691059f9740" providerId="ADAL" clId="{43570522-A5B8-46A2-A64F-9EFF93D19DD2}" dt="2025-04-17T19:02:23.675" v="448"/>
          <ac:spMkLst>
            <pc:docMk/>
            <pc:sldMk cId="4270722301" sldId="9367"/>
            <ac:spMk id="3" creationId="{56A8D573-97AB-55F0-F96D-CE3AB34130F5}"/>
          </ac:spMkLst>
        </pc:spChg>
        <pc:spChg chg="add mod">
          <ac:chgData name="Brennan Summers" userId="3f91c067-22e4-4fdf-aa0f-1691059f9740" providerId="ADAL" clId="{43570522-A5B8-46A2-A64F-9EFF93D19DD2}" dt="2025-04-17T19:02:23.675" v="448"/>
          <ac:spMkLst>
            <pc:docMk/>
            <pc:sldMk cId="4270722301" sldId="9367"/>
            <ac:spMk id="6" creationId="{11A8E5E8-1C9A-06FB-E69E-4BC06E6D5BB8}"/>
          </ac:spMkLst>
        </pc:spChg>
        <pc:spChg chg="add mod">
          <ac:chgData name="Brennan Summers" userId="3f91c067-22e4-4fdf-aa0f-1691059f9740" providerId="ADAL" clId="{43570522-A5B8-46A2-A64F-9EFF93D19DD2}" dt="2025-04-17T19:02:23.675" v="448"/>
          <ac:spMkLst>
            <pc:docMk/>
            <pc:sldMk cId="4270722301" sldId="9367"/>
            <ac:spMk id="8" creationId="{98CDA971-49DB-175A-AA18-817BD2A7AA49}"/>
          </ac:spMkLst>
        </pc:spChg>
        <pc:spChg chg="mod">
          <ac:chgData name="Brennan Summers" userId="3f91c067-22e4-4fdf-aa0f-1691059f9740" providerId="ADAL" clId="{43570522-A5B8-46A2-A64F-9EFF93D19DD2}" dt="2025-04-17T19:28:25.554" v="611" actId="1038"/>
          <ac:spMkLst>
            <pc:docMk/>
            <pc:sldMk cId="4270722301" sldId="9367"/>
            <ac:spMk id="10" creationId="{3096554E-AA0B-DF89-F506-670D02D8628B}"/>
          </ac:spMkLst>
        </pc:spChg>
        <pc:spChg chg="mod">
          <ac:chgData name="Brennan Summers" userId="3f91c067-22e4-4fdf-aa0f-1691059f9740" providerId="ADAL" clId="{43570522-A5B8-46A2-A64F-9EFF93D19DD2}" dt="2025-04-17T19:28:25.554" v="611" actId="1038"/>
          <ac:spMkLst>
            <pc:docMk/>
            <pc:sldMk cId="4270722301" sldId="9367"/>
            <ac:spMk id="47" creationId="{77DB5C83-9CDC-D414-1685-D4A3BD724DCA}"/>
          </ac:spMkLst>
        </pc:spChg>
        <pc:spChg chg="mod">
          <ac:chgData name="Brennan Summers" userId="3f91c067-22e4-4fdf-aa0f-1691059f9740" providerId="ADAL" clId="{43570522-A5B8-46A2-A64F-9EFF93D19DD2}" dt="2025-04-17T19:28:04.315" v="584" actId="1037"/>
          <ac:spMkLst>
            <pc:docMk/>
            <pc:sldMk cId="4270722301" sldId="9367"/>
            <ac:spMk id="53" creationId="{CAC55A53-0138-AE08-4148-EA390CD296C5}"/>
          </ac:spMkLst>
        </pc:spChg>
        <pc:spChg chg="mod">
          <ac:chgData name="Brennan Summers" userId="3f91c067-22e4-4fdf-aa0f-1691059f9740" providerId="ADAL" clId="{43570522-A5B8-46A2-A64F-9EFF93D19DD2}" dt="2025-04-17T19:28:04.315" v="584" actId="1037"/>
          <ac:spMkLst>
            <pc:docMk/>
            <pc:sldMk cId="4270722301" sldId="9367"/>
            <ac:spMk id="55" creationId="{8BB50E21-A55D-8A6D-6F50-95CDF1707196}"/>
          </ac:spMkLst>
        </pc:spChg>
        <pc:picChg chg="add mod">
          <ac:chgData name="Brennan Summers" userId="3f91c067-22e4-4fdf-aa0f-1691059f9740" providerId="ADAL" clId="{43570522-A5B8-46A2-A64F-9EFF93D19DD2}" dt="2025-04-17T19:02:23.675" v="448"/>
          <ac:picMkLst>
            <pc:docMk/>
            <pc:sldMk cId="4270722301" sldId="9367"/>
            <ac:picMk id="34" creationId="{AEE8415A-C99A-9735-4848-8744A912E65A}"/>
          </ac:picMkLst>
        </pc:picChg>
        <pc:picChg chg="mod">
          <ac:chgData name="Brennan Summers" userId="3f91c067-22e4-4fdf-aa0f-1691059f9740" providerId="ADAL" clId="{43570522-A5B8-46A2-A64F-9EFF93D19DD2}" dt="2025-04-17T19:02:33.555" v="449" actId="14100"/>
          <ac:picMkLst>
            <pc:docMk/>
            <pc:sldMk cId="4270722301" sldId="9367"/>
            <ac:picMk id="43" creationId="{83AD245D-3B6D-9783-70E0-32695B64BAA5}"/>
          </ac:picMkLst>
        </pc:picChg>
        <pc:picChg chg="mod">
          <ac:chgData name="Brennan Summers" userId="3f91c067-22e4-4fdf-aa0f-1691059f9740" providerId="ADAL" clId="{43570522-A5B8-46A2-A64F-9EFF93D19DD2}" dt="2025-04-17T19:28:04.315" v="584" actId="1037"/>
          <ac:picMkLst>
            <pc:docMk/>
            <pc:sldMk cId="4270722301" sldId="9367"/>
            <ac:picMk id="54" creationId="{7EF7688C-3B0D-726F-B480-77537AB39141}"/>
          </ac:picMkLst>
        </pc:picChg>
        <pc:picChg chg="mod">
          <ac:chgData name="Brennan Summers" userId="3f91c067-22e4-4fdf-aa0f-1691059f9740" providerId="ADAL" clId="{43570522-A5B8-46A2-A64F-9EFF93D19DD2}" dt="2025-04-17T19:28:04.315" v="584" actId="1037"/>
          <ac:picMkLst>
            <pc:docMk/>
            <pc:sldMk cId="4270722301" sldId="9367"/>
            <ac:picMk id="57" creationId="{321043C5-61F0-49CC-F355-24800BCAC770}"/>
          </ac:picMkLst>
        </pc:picChg>
        <pc:picChg chg="mod">
          <ac:chgData name="Brennan Summers" userId="3f91c067-22e4-4fdf-aa0f-1691059f9740" providerId="ADAL" clId="{43570522-A5B8-46A2-A64F-9EFF93D19DD2}" dt="2025-04-17T19:28:20.111" v="602" actId="1076"/>
          <ac:picMkLst>
            <pc:docMk/>
            <pc:sldMk cId="4270722301" sldId="9367"/>
            <ac:picMk id="1026" creationId="{E3F43389-3C13-6A87-A9DF-852081839DB6}"/>
          </ac:picMkLst>
        </pc:picChg>
      </pc:sldChg>
      <pc:sldChg chg="addSp delSp modSp add mod">
        <pc:chgData name="Brennan Summers" userId="3f91c067-22e4-4fdf-aa0f-1691059f9740" providerId="ADAL" clId="{43570522-A5B8-46A2-A64F-9EFF93D19DD2}" dt="2025-04-17T19:27:05.617" v="568" actId="255"/>
        <pc:sldMkLst>
          <pc:docMk/>
          <pc:sldMk cId="2441673652" sldId="9368"/>
        </pc:sldMkLst>
        <pc:spChg chg="add mod">
          <ac:chgData name="Brennan Summers" userId="3f91c067-22e4-4fdf-aa0f-1691059f9740" providerId="ADAL" clId="{43570522-A5B8-46A2-A64F-9EFF93D19DD2}" dt="2025-04-17T19:25:19.214" v="558"/>
          <ac:spMkLst>
            <pc:docMk/>
            <pc:sldMk cId="2441673652" sldId="9368"/>
            <ac:spMk id="4" creationId="{B85F5C0E-5427-ED65-019A-AB764012AEA0}"/>
          </ac:spMkLst>
        </pc:spChg>
        <pc:spChg chg="add mod">
          <ac:chgData name="Brennan Summers" userId="3f91c067-22e4-4fdf-aa0f-1691059f9740" providerId="ADAL" clId="{43570522-A5B8-46A2-A64F-9EFF93D19DD2}" dt="2025-04-17T19:25:19.214" v="558"/>
          <ac:spMkLst>
            <pc:docMk/>
            <pc:sldMk cId="2441673652" sldId="9368"/>
            <ac:spMk id="5" creationId="{D6F1FF32-95E2-E162-0B16-B78B27724C3B}"/>
          </ac:spMkLst>
        </pc:spChg>
        <pc:spChg chg="add mod">
          <ac:chgData name="Brennan Summers" userId="3f91c067-22e4-4fdf-aa0f-1691059f9740" providerId="ADAL" clId="{43570522-A5B8-46A2-A64F-9EFF93D19DD2}" dt="2025-04-17T19:25:19.214" v="558"/>
          <ac:spMkLst>
            <pc:docMk/>
            <pc:sldMk cId="2441673652" sldId="9368"/>
            <ac:spMk id="7" creationId="{391ECE8C-7C06-9D18-1E0B-3169E7027B4E}"/>
          </ac:spMkLst>
        </pc:spChg>
        <pc:spChg chg="add mod">
          <ac:chgData name="Brennan Summers" userId="3f91c067-22e4-4fdf-aa0f-1691059f9740" providerId="ADAL" clId="{43570522-A5B8-46A2-A64F-9EFF93D19DD2}" dt="2025-04-17T19:27:05.617" v="568" actId="255"/>
          <ac:spMkLst>
            <pc:docMk/>
            <pc:sldMk cId="2441673652" sldId="9368"/>
            <ac:spMk id="14" creationId="{2F5DC9B7-FBE6-D0F0-144E-52F1F12CCCF5}"/>
          </ac:spMkLst>
        </pc:spChg>
        <pc:picChg chg="add mod">
          <ac:chgData name="Brennan Summers" userId="3f91c067-22e4-4fdf-aa0f-1691059f9740" providerId="ADAL" clId="{43570522-A5B8-46A2-A64F-9EFF93D19DD2}" dt="2025-04-17T19:25:19.214" v="558"/>
          <ac:picMkLst>
            <pc:docMk/>
            <pc:sldMk cId="2441673652" sldId="9368"/>
            <ac:picMk id="8" creationId="{56BC71B6-58F5-ADF2-09F6-11AF90C84893}"/>
          </ac:picMkLst>
        </pc:picChg>
      </pc:sldChg>
      <pc:sldChg chg="delSp add setBg delDesignElem">
        <pc:chgData name="Brennan Summers" userId="3f91c067-22e4-4fdf-aa0f-1691059f9740" providerId="ADAL" clId="{43570522-A5B8-46A2-A64F-9EFF93D19DD2}" dt="2025-04-17T19:28:56.744" v="613"/>
        <pc:sldMkLst>
          <pc:docMk/>
          <pc:sldMk cId="1363933450" sldId="9369"/>
        </pc:sldMkLst>
      </pc:sldChg>
      <pc:sldChg chg="add">
        <pc:chgData name="Brennan Summers" userId="3f91c067-22e4-4fdf-aa0f-1691059f9740" providerId="ADAL" clId="{43570522-A5B8-46A2-A64F-9EFF93D19DD2}" dt="2025-04-17T19:28:56.744" v="613"/>
        <pc:sldMkLst>
          <pc:docMk/>
          <pc:sldMk cId="2724093864" sldId="9370"/>
        </pc:sldMkLst>
      </pc:sldChg>
      <pc:sldChg chg="add">
        <pc:chgData name="Brennan Summers" userId="3f91c067-22e4-4fdf-aa0f-1691059f9740" providerId="ADAL" clId="{43570522-A5B8-46A2-A64F-9EFF93D19DD2}" dt="2025-04-17T19:28:56.744" v="613"/>
        <pc:sldMkLst>
          <pc:docMk/>
          <pc:sldMk cId="3650868509" sldId="9371"/>
        </pc:sldMkLst>
      </pc:sldChg>
      <pc:sldChg chg="add">
        <pc:chgData name="Brennan Summers" userId="3f91c067-22e4-4fdf-aa0f-1691059f9740" providerId="ADAL" clId="{43570522-A5B8-46A2-A64F-9EFF93D19DD2}" dt="2025-04-17T19:32:40.951" v="617"/>
        <pc:sldMkLst>
          <pc:docMk/>
          <pc:sldMk cId="725822332" sldId="9372"/>
        </pc:sldMkLst>
      </pc:sldChg>
      <pc:sldChg chg="add">
        <pc:chgData name="Brennan Summers" userId="3f91c067-22e4-4fdf-aa0f-1691059f9740" providerId="ADAL" clId="{43570522-A5B8-46A2-A64F-9EFF93D19DD2}" dt="2025-04-17T19:32:40.951" v="617"/>
        <pc:sldMkLst>
          <pc:docMk/>
          <pc:sldMk cId="3050163855" sldId="9373"/>
        </pc:sldMkLst>
      </pc:sldChg>
      <pc:sldChg chg="add">
        <pc:chgData name="Brennan Summers" userId="3f91c067-22e4-4fdf-aa0f-1691059f9740" providerId="ADAL" clId="{43570522-A5B8-46A2-A64F-9EFF93D19DD2}" dt="2025-04-17T19:32:40.951" v="617"/>
        <pc:sldMkLst>
          <pc:docMk/>
          <pc:sldMk cId="2993953879" sldId="9374"/>
        </pc:sldMkLst>
      </pc:sldChg>
      <pc:sldChg chg="add">
        <pc:chgData name="Brennan Summers" userId="3f91c067-22e4-4fdf-aa0f-1691059f9740" providerId="ADAL" clId="{43570522-A5B8-46A2-A64F-9EFF93D19DD2}" dt="2025-04-17T19:32:40.951" v="617"/>
        <pc:sldMkLst>
          <pc:docMk/>
          <pc:sldMk cId="2916253834" sldId="9375"/>
        </pc:sldMkLst>
      </pc:sldChg>
      <pc:sldChg chg="add">
        <pc:chgData name="Brennan Summers" userId="3f91c067-22e4-4fdf-aa0f-1691059f9740" providerId="ADAL" clId="{43570522-A5B8-46A2-A64F-9EFF93D19DD2}" dt="2025-04-17T19:32:40.951" v="617"/>
        <pc:sldMkLst>
          <pc:docMk/>
          <pc:sldMk cId="2322002367" sldId="9376"/>
        </pc:sldMkLst>
      </pc:sldChg>
      <pc:sldChg chg="add">
        <pc:chgData name="Brennan Summers" userId="3f91c067-22e4-4fdf-aa0f-1691059f9740" providerId="ADAL" clId="{43570522-A5B8-46A2-A64F-9EFF93D19DD2}" dt="2025-04-17T19:32:40.951" v="617"/>
        <pc:sldMkLst>
          <pc:docMk/>
          <pc:sldMk cId="3589887739" sldId="9377"/>
        </pc:sldMkLst>
      </pc:sldChg>
      <pc:sldChg chg="add">
        <pc:chgData name="Brennan Summers" userId="3f91c067-22e4-4fdf-aa0f-1691059f9740" providerId="ADAL" clId="{43570522-A5B8-46A2-A64F-9EFF93D19DD2}" dt="2025-04-17T19:32:40.951" v="617"/>
        <pc:sldMkLst>
          <pc:docMk/>
          <pc:sldMk cId="2216934139" sldId="9378"/>
        </pc:sldMkLst>
      </pc:sldChg>
      <pc:sldChg chg="add">
        <pc:chgData name="Brennan Summers" userId="3f91c067-22e4-4fdf-aa0f-1691059f9740" providerId="ADAL" clId="{43570522-A5B8-46A2-A64F-9EFF93D19DD2}" dt="2025-04-17T19:32:40.951" v="617"/>
        <pc:sldMkLst>
          <pc:docMk/>
          <pc:sldMk cId="2464599192" sldId="9379"/>
        </pc:sldMkLst>
      </pc:sldChg>
      <pc:sldChg chg="add">
        <pc:chgData name="Brennan Summers" userId="3f91c067-22e4-4fdf-aa0f-1691059f9740" providerId="ADAL" clId="{43570522-A5B8-46A2-A64F-9EFF93D19DD2}" dt="2025-04-17T19:32:40.951" v="617"/>
        <pc:sldMkLst>
          <pc:docMk/>
          <pc:sldMk cId="271464865" sldId="9380"/>
        </pc:sldMkLst>
      </pc:sldChg>
      <pc:sldChg chg="addSp delSp modSp new mod">
        <pc:chgData name="Brennan Summers" userId="3f91c067-22e4-4fdf-aa0f-1691059f9740" providerId="ADAL" clId="{43570522-A5B8-46A2-A64F-9EFF93D19DD2}" dt="2025-04-19T14:21:28.786" v="1891" actId="12788"/>
        <pc:sldMkLst>
          <pc:docMk/>
          <pc:sldMk cId="1460257923" sldId="9381"/>
        </pc:sldMkLst>
        <pc:spChg chg="mod">
          <ac:chgData name="Brennan Summers" userId="3f91c067-22e4-4fdf-aa0f-1691059f9740" providerId="ADAL" clId="{43570522-A5B8-46A2-A64F-9EFF93D19DD2}" dt="2025-04-19T14:21:03.901" v="1885" actId="207"/>
          <ac:spMkLst>
            <pc:docMk/>
            <pc:sldMk cId="1460257923" sldId="9381"/>
            <ac:spMk id="2" creationId="{441CD227-FB5C-08B1-A798-07229BB4989A}"/>
          </ac:spMkLst>
        </pc:spChg>
        <pc:spChg chg="del">
          <ac:chgData name="Brennan Summers" userId="3f91c067-22e4-4fdf-aa0f-1691059f9740" providerId="ADAL" clId="{43570522-A5B8-46A2-A64F-9EFF93D19DD2}" dt="2025-04-19T14:09:52.185" v="1192" actId="478"/>
          <ac:spMkLst>
            <pc:docMk/>
            <pc:sldMk cId="1460257923" sldId="9381"/>
            <ac:spMk id="3" creationId="{04FD2092-619B-A066-1594-45425AA8FB48}"/>
          </ac:spMkLst>
        </pc:spChg>
        <pc:picChg chg="add mod">
          <ac:chgData name="Brennan Summers" userId="3f91c067-22e4-4fdf-aa0f-1691059f9740" providerId="ADAL" clId="{43570522-A5B8-46A2-A64F-9EFF93D19DD2}" dt="2025-04-19T14:11:33.741" v="1226" actId="1076"/>
          <ac:picMkLst>
            <pc:docMk/>
            <pc:sldMk cId="1460257923" sldId="9381"/>
            <ac:picMk id="4" creationId="{362931D4-5DB3-348B-6773-982B8854739C}"/>
          </ac:picMkLst>
        </pc:picChg>
        <pc:picChg chg="add mod">
          <ac:chgData name="Brennan Summers" userId="3f91c067-22e4-4fdf-aa0f-1691059f9740" providerId="ADAL" clId="{43570522-A5B8-46A2-A64F-9EFF93D19DD2}" dt="2025-04-19T14:21:18.272" v="1888" actId="1076"/>
          <ac:picMkLst>
            <pc:docMk/>
            <pc:sldMk cId="1460257923" sldId="9381"/>
            <ac:picMk id="5" creationId="{5E930B0B-E503-A71C-FFCB-EE25E12D55A2}"/>
          </ac:picMkLst>
        </pc:picChg>
        <pc:picChg chg="add mod">
          <ac:chgData name="Brennan Summers" userId="3f91c067-22e4-4fdf-aa0f-1691059f9740" providerId="ADAL" clId="{43570522-A5B8-46A2-A64F-9EFF93D19DD2}" dt="2025-04-19T14:21:28.786" v="1891" actId="12788"/>
          <ac:picMkLst>
            <pc:docMk/>
            <pc:sldMk cId="1460257923" sldId="9381"/>
            <ac:picMk id="6" creationId="{4FC7FE3C-B86C-774C-D61F-7B401EB96113}"/>
          </ac:picMkLst>
        </pc:picChg>
      </pc:sldChg>
      <pc:sldChg chg="addSp delSp modSp add mod">
        <pc:chgData name="Brennan Summers" userId="3f91c067-22e4-4fdf-aa0f-1691059f9740" providerId="ADAL" clId="{43570522-A5B8-46A2-A64F-9EFF93D19DD2}" dt="2025-04-19T14:22:31.034" v="1918" actId="255"/>
        <pc:sldMkLst>
          <pc:docMk/>
          <pc:sldMk cId="2607589829" sldId="9382"/>
        </pc:sldMkLst>
        <pc:spChg chg="mod">
          <ac:chgData name="Brennan Summers" userId="3f91c067-22e4-4fdf-aa0f-1691059f9740" providerId="ADAL" clId="{43570522-A5B8-46A2-A64F-9EFF93D19DD2}" dt="2025-04-19T14:22:31.034" v="1918" actId="255"/>
          <ac:spMkLst>
            <pc:docMk/>
            <pc:sldMk cId="2607589829" sldId="9382"/>
            <ac:spMk id="2" creationId="{E1CEE72E-431D-FFEA-0883-2FBF59C1AF9B}"/>
          </ac:spMkLst>
        </pc:spChg>
        <pc:spChg chg="add mod">
          <ac:chgData name="Brennan Summers" userId="3f91c067-22e4-4fdf-aa0f-1691059f9740" providerId="ADAL" clId="{43570522-A5B8-46A2-A64F-9EFF93D19DD2}" dt="2025-04-19T14:20:32.156" v="1882" actId="12788"/>
          <ac:spMkLst>
            <pc:docMk/>
            <pc:sldMk cId="2607589829" sldId="9382"/>
            <ac:spMk id="3" creationId="{45123119-BF07-43DE-87D7-CCB766C45DC0}"/>
          </ac:spMkLst>
        </pc:spChg>
        <pc:spChg chg="add del mod">
          <ac:chgData name="Brennan Summers" userId="3f91c067-22e4-4fdf-aa0f-1691059f9740" providerId="ADAL" clId="{43570522-A5B8-46A2-A64F-9EFF93D19DD2}" dt="2025-04-19T14:18:38.763" v="1858" actId="478"/>
          <ac:spMkLst>
            <pc:docMk/>
            <pc:sldMk cId="2607589829" sldId="9382"/>
            <ac:spMk id="7" creationId="{622E1669-56C5-A900-1D3D-3A652AC6323F}"/>
          </ac:spMkLst>
        </pc:spChg>
        <pc:spChg chg="add mod">
          <ac:chgData name="Brennan Summers" userId="3f91c067-22e4-4fdf-aa0f-1691059f9740" providerId="ADAL" clId="{43570522-A5B8-46A2-A64F-9EFF93D19DD2}" dt="2025-04-19T14:20:36.705" v="1883" actId="12788"/>
          <ac:spMkLst>
            <pc:docMk/>
            <pc:sldMk cId="2607589829" sldId="9382"/>
            <ac:spMk id="8" creationId="{D337CE3E-9CD6-39B4-16A6-3280D06146C4}"/>
          </ac:spMkLst>
        </pc:spChg>
        <pc:spChg chg="add del mod">
          <ac:chgData name="Brennan Summers" userId="3f91c067-22e4-4fdf-aa0f-1691059f9740" providerId="ADAL" clId="{43570522-A5B8-46A2-A64F-9EFF93D19DD2}" dt="2025-04-19T14:18:40.593" v="1859" actId="478"/>
          <ac:spMkLst>
            <pc:docMk/>
            <pc:sldMk cId="2607589829" sldId="9382"/>
            <ac:spMk id="9" creationId="{E2575166-FC49-8EEF-F3A5-34913F1497EF}"/>
          </ac:spMkLst>
        </pc:spChg>
        <pc:picChg chg="mod">
          <ac:chgData name="Brennan Summers" userId="3f91c067-22e4-4fdf-aa0f-1691059f9740" providerId="ADAL" clId="{43570522-A5B8-46A2-A64F-9EFF93D19DD2}" dt="2025-04-19T14:19:55.726" v="1874" actId="1076"/>
          <ac:picMkLst>
            <pc:docMk/>
            <pc:sldMk cId="2607589829" sldId="9382"/>
            <ac:picMk id="4" creationId="{D5C4194B-90A8-6805-B5F8-3E31381F228A}"/>
          </ac:picMkLst>
        </pc:picChg>
        <pc:picChg chg="del">
          <ac:chgData name="Brennan Summers" userId="3f91c067-22e4-4fdf-aa0f-1691059f9740" providerId="ADAL" clId="{43570522-A5B8-46A2-A64F-9EFF93D19DD2}" dt="2025-04-19T14:13:57.937" v="1367" actId="478"/>
          <ac:picMkLst>
            <pc:docMk/>
            <pc:sldMk cId="2607589829" sldId="9382"/>
            <ac:picMk id="5" creationId="{C3879F3B-936E-E266-1CF3-C24213A5F03F}"/>
          </ac:picMkLst>
        </pc:picChg>
        <pc:picChg chg="del">
          <ac:chgData name="Brennan Summers" userId="3f91c067-22e4-4fdf-aa0f-1691059f9740" providerId="ADAL" clId="{43570522-A5B8-46A2-A64F-9EFF93D19DD2}" dt="2025-04-19T14:13:58.922" v="1368" actId="478"/>
          <ac:picMkLst>
            <pc:docMk/>
            <pc:sldMk cId="2607589829" sldId="9382"/>
            <ac:picMk id="6" creationId="{89827E3B-3F71-9E1C-698D-13947261C096}"/>
          </ac:picMkLst>
        </pc:picChg>
      </pc:sldChg>
      <pc:sldChg chg="addSp modSp add mod">
        <pc:chgData name="Brennan Summers" userId="3f91c067-22e4-4fdf-aa0f-1691059f9740" providerId="ADAL" clId="{43570522-A5B8-46A2-A64F-9EFF93D19DD2}" dt="2025-04-19T14:25:28.019" v="2062" actId="465"/>
        <pc:sldMkLst>
          <pc:docMk/>
          <pc:sldMk cId="4038589033" sldId="9383"/>
        </pc:sldMkLst>
        <pc:spChg chg="mod">
          <ac:chgData name="Brennan Summers" userId="3f91c067-22e4-4fdf-aa0f-1691059f9740" providerId="ADAL" clId="{43570522-A5B8-46A2-A64F-9EFF93D19DD2}" dt="2025-04-19T14:22:14.904" v="1917" actId="255"/>
          <ac:spMkLst>
            <pc:docMk/>
            <pc:sldMk cId="4038589033" sldId="9383"/>
            <ac:spMk id="2" creationId="{682D8703-759F-9F43-459C-F2CF18B4F906}"/>
          </ac:spMkLst>
        </pc:spChg>
        <pc:spChg chg="mod">
          <ac:chgData name="Brennan Summers" userId="3f91c067-22e4-4fdf-aa0f-1691059f9740" providerId="ADAL" clId="{43570522-A5B8-46A2-A64F-9EFF93D19DD2}" dt="2025-04-19T14:25:23.899" v="2061" actId="552"/>
          <ac:spMkLst>
            <pc:docMk/>
            <pc:sldMk cId="4038589033" sldId="9383"/>
            <ac:spMk id="3" creationId="{5E4DC493-0D49-2704-B833-65F44B951C23}"/>
          </ac:spMkLst>
        </pc:spChg>
        <pc:spChg chg="add mod">
          <ac:chgData name="Brennan Summers" userId="3f91c067-22e4-4fdf-aa0f-1691059f9740" providerId="ADAL" clId="{43570522-A5B8-46A2-A64F-9EFF93D19DD2}" dt="2025-04-19T14:25:28.019" v="2062" actId="465"/>
          <ac:spMkLst>
            <pc:docMk/>
            <pc:sldMk cId="4038589033" sldId="9383"/>
            <ac:spMk id="5" creationId="{8DABA37E-8072-CC7F-C3EA-DC66B5BAE9F6}"/>
          </ac:spMkLst>
        </pc:spChg>
        <pc:spChg chg="add mod">
          <ac:chgData name="Brennan Summers" userId="3f91c067-22e4-4fdf-aa0f-1691059f9740" providerId="ADAL" clId="{43570522-A5B8-46A2-A64F-9EFF93D19DD2}" dt="2025-04-19T14:25:23.899" v="2061" actId="552"/>
          <ac:spMkLst>
            <pc:docMk/>
            <pc:sldMk cId="4038589033" sldId="9383"/>
            <ac:spMk id="6" creationId="{41F3DF22-6171-C97E-6A88-069C6F9090FA}"/>
          </ac:spMkLst>
        </pc:spChg>
        <pc:spChg chg="mod">
          <ac:chgData name="Brennan Summers" userId="3f91c067-22e4-4fdf-aa0f-1691059f9740" providerId="ADAL" clId="{43570522-A5B8-46A2-A64F-9EFF93D19DD2}" dt="2025-04-19T14:25:28.019" v="2062" actId="465"/>
          <ac:spMkLst>
            <pc:docMk/>
            <pc:sldMk cId="4038589033" sldId="9383"/>
            <ac:spMk id="8" creationId="{B47F7383-BD83-EA63-A345-BDC2930139E1}"/>
          </ac:spMkLst>
        </pc:spChg>
      </pc:sldChg>
      <pc:sldChg chg="delSp modSp add mod">
        <pc:chgData name="Brennan Summers" userId="3f91c067-22e4-4fdf-aa0f-1691059f9740" providerId="ADAL" clId="{43570522-A5B8-46A2-A64F-9EFF93D19DD2}" dt="2025-04-19T14:26:49.834" v="2357" actId="12788"/>
        <pc:sldMkLst>
          <pc:docMk/>
          <pc:sldMk cId="3370262964" sldId="9384"/>
        </pc:sldMkLst>
        <pc:spChg chg="mod">
          <ac:chgData name="Brennan Summers" userId="3f91c067-22e4-4fdf-aa0f-1691059f9740" providerId="ADAL" clId="{43570522-A5B8-46A2-A64F-9EFF93D19DD2}" dt="2025-04-19T14:26:06.603" v="2178" actId="20577"/>
          <ac:spMkLst>
            <pc:docMk/>
            <pc:sldMk cId="3370262964" sldId="9384"/>
            <ac:spMk id="2" creationId="{510BA374-AEB1-E383-BC63-E3F0DF0A589A}"/>
          </ac:spMkLst>
        </pc:spChg>
        <pc:spChg chg="mod">
          <ac:chgData name="Brennan Summers" userId="3f91c067-22e4-4fdf-aa0f-1691059f9740" providerId="ADAL" clId="{43570522-A5B8-46A2-A64F-9EFF93D19DD2}" dt="2025-04-19T14:26:49.834" v="2357" actId="12788"/>
          <ac:spMkLst>
            <pc:docMk/>
            <pc:sldMk cId="3370262964" sldId="9384"/>
            <ac:spMk id="3" creationId="{E7150BB9-5D0A-EC78-07BC-570CBC9AF54E}"/>
          </ac:spMkLst>
        </pc:spChg>
        <pc:spChg chg="del">
          <ac:chgData name="Brennan Summers" userId="3f91c067-22e4-4fdf-aa0f-1691059f9740" providerId="ADAL" clId="{43570522-A5B8-46A2-A64F-9EFF93D19DD2}" dt="2025-04-19T14:26:40.557" v="2354" actId="478"/>
          <ac:spMkLst>
            <pc:docMk/>
            <pc:sldMk cId="3370262964" sldId="9384"/>
            <ac:spMk id="5" creationId="{AD0952B6-57EE-A412-4BA7-BAEF8A358A43}"/>
          </ac:spMkLst>
        </pc:spChg>
        <pc:spChg chg="del">
          <ac:chgData name="Brennan Summers" userId="3f91c067-22e4-4fdf-aa0f-1691059f9740" providerId="ADAL" clId="{43570522-A5B8-46A2-A64F-9EFF93D19DD2}" dt="2025-04-19T14:26:41.867" v="2355" actId="478"/>
          <ac:spMkLst>
            <pc:docMk/>
            <pc:sldMk cId="3370262964" sldId="9384"/>
            <ac:spMk id="6" creationId="{B3803696-44D9-BAAE-2598-2E1AEDAB3E7F}"/>
          </ac:spMkLst>
        </pc:spChg>
        <pc:spChg chg="del">
          <ac:chgData name="Brennan Summers" userId="3f91c067-22e4-4fdf-aa0f-1691059f9740" providerId="ADAL" clId="{43570522-A5B8-46A2-A64F-9EFF93D19DD2}" dt="2025-04-19T14:26:38.991" v="2353" actId="478"/>
          <ac:spMkLst>
            <pc:docMk/>
            <pc:sldMk cId="3370262964" sldId="9384"/>
            <ac:spMk id="8" creationId="{D9885F95-49BC-B52E-9AA5-F245ECA455F4}"/>
          </ac:spMkLst>
        </pc:spChg>
      </pc:sldChg>
      <pc:sldChg chg="addSp delSp modSp add mod">
        <pc:chgData name="Brennan Summers" userId="3f91c067-22e4-4fdf-aa0f-1691059f9740" providerId="ADAL" clId="{43570522-A5B8-46A2-A64F-9EFF93D19DD2}" dt="2025-04-19T14:57:57.470" v="2560" actId="1076"/>
        <pc:sldMkLst>
          <pc:docMk/>
          <pc:sldMk cId="975926797" sldId="9385"/>
        </pc:sldMkLst>
        <pc:spChg chg="mod">
          <ac:chgData name="Brennan Summers" userId="3f91c067-22e4-4fdf-aa0f-1691059f9740" providerId="ADAL" clId="{43570522-A5B8-46A2-A64F-9EFF93D19DD2}" dt="2025-04-19T14:56:14.438" v="2382" actId="20577"/>
          <ac:spMkLst>
            <pc:docMk/>
            <pc:sldMk cId="975926797" sldId="9385"/>
            <ac:spMk id="2" creationId="{072259B9-88FC-7D58-FA94-26E93B27E281}"/>
          </ac:spMkLst>
        </pc:spChg>
        <pc:spChg chg="del mod">
          <ac:chgData name="Brennan Summers" userId="3f91c067-22e4-4fdf-aa0f-1691059f9740" providerId="ADAL" clId="{43570522-A5B8-46A2-A64F-9EFF93D19DD2}" dt="2025-04-19T14:57:10.131" v="2549"/>
          <ac:spMkLst>
            <pc:docMk/>
            <pc:sldMk cId="975926797" sldId="9385"/>
            <ac:spMk id="3" creationId="{0D461D43-DBDE-C1AB-1A3D-526109E0231F}"/>
          </ac:spMkLst>
        </pc:spChg>
        <pc:spChg chg="add mod">
          <ac:chgData name="Brennan Summers" userId="3f91c067-22e4-4fdf-aa0f-1691059f9740" providerId="ADAL" clId="{43570522-A5B8-46A2-A64F-9EFF93D19DD2}" dt="2025-04-19T14:57:35.401" v="2554" actId="1076"/>
          <ac:spMkLst>
            <pc:docMk/>
            <pc:sldMk cId="975926797" sldId="9385"/>
            <ac:spMk id="6" creationId="{88EC7877-7086-F781-E209-8E533A1740C8}"/>
          </ac:spMkLst>
        </pc:spChg>
        <pc:picChg chg="add mod">
          <ac:chgData name="Brennan Summers" userId="3f91c067-22e4-4fdf-aa0f-1691059f9740" providerId="ADAL" clId="{43570522-A5B8-46A2-A64F-9EFF93D19DD2}" dt="2025-04-19T14:57:57.470" v="2560" actId="1076"/>
          <ac:picMkLst>
            <pc:docMk/>
            <pc:sldMk cId="975926797" sldId="9385"/>
            <ac:picMk id="8" creationId="{97ED502A-4D1E-CE15-E92A-8E9ECA1AF180}"/>
          </ac:picMkLst>
        </pc:picChg>
      </pc:sldChg>
      <pc:sldChg chg="add">
        <pc:chgData name="Brennan Summers" userId="3f91c067-22e4-4fdf-aa0f-1691059f9740" providerId="ADAL" clId="{43570522-A5B8-46A2-A64F-9EFF93D19DD2}" dt="2025-04-19T15:03:14.517" v="2593" actId="2890"/>
        <pc:sldMkLst>
          <pc:docMk/>
          <pc:sldMk cId="111731436" sldId="9386"/>
        </pc:sldMkLst>
      </pc:sldChg>
      <pc:sldChg chg="addSp modSp new mod">
        <pc:chgData name="Brennan Summers" userId="3f91c067-22e4-4fdf-aa0f-1691059f9740" providerId="ADAL" clId="{43570522-A5B8-46A2-A64F-9EFF93D19DD2}" dt="2025-04-19T15:09:08.623" v="2817" actId="20577"/>
        <pc:sldMkLst>
          <pc:docMk/>
          <pc:sldMk cId="4171572044" sldId="9387"/>
        </pc:sldMkLst>
        <pc:spChg chg="mod">
          <ac:chgData name="Brennan Summers" userId="3f91c067-22e4-4fdf-aa0f-1691059f9740" providerId="ADAL" clId="{43570522-A5B8-46A2-A64F-9EFF93D19DD2}" dt="2025-04-19T15:08:51.469" v="2804" actId="27636"/>
          <ac:spMkLst>
            <pc:docMk/>
            <pc:sldMk cId="4171572044" sldId="9387"/>
            <ac:spMk id="2" creationId="{92A50BA4-0167-0567-E736-0765E76EF7C1}"/>
          </ac:spMkLst>
        </pc:spChg>
        <pc:spChg chg="mod">
          <ac:chgData name="Brennan Summers" userId="3f91c067-22e4-4fdf-aa0f-1691059f9740" providerId="ADAL" clId="{43570522-A5B8-46A2-A64F-9EFF93D19DD2}" dt="2025-04-19T15:09:08.623" v="2817" actId="20577"/>
          <ac:spMkLst>
            <pc:docMk/>
            <pc:sldMk cId="4171572044" sldId="9387"/>
            <ac:spMk id="3" creationId="{3A105E77-793E-2FF9-95EC-26F09F139654}"/>
          </ac:spMkLst>
        </pc:spChg>
        <pc:picChg chg="add mod">
          <ac:chgData name="Brennan Summers" userId="3f91c067-22e4-4fdf-aa0f-1691059f9740" providerId="ADAL" clId="{43570522-A5B8-46A2-A64F-9EFF93D19DD2}" dt="2025-04-19T15:03:30.102" v="2616"/>
          <ac:picMkLst>
            <pc:docMk/>
            <pc:sldMk cId="4171572044" sldId="9387"/>
            <ac:picMk id="4" creationId="{1E3E5A31-B3DF-8088-909D-01379063A718}"/>
          </ac:picMkLst>
        </pc:picChg>
        <pc:picChg chg="add mod">
          <ac:chgData name="Brennan Summers" userId="3f91c067-22e4-4fdf-aa0f-1691059f9740" providerId="ADAL" clId="{43570522-A5B8-46A2-A64F-9EFF93D19DD2}" dt="2025-04-19T15:09:02.398" v="2807" actId="1076"/>
          <ac:picMkLst>
            <pc:docMk/>
            <pc:sldMk cId="4171572044" sldId="9387"/>
            <ac:picMk id="6" creationId="{B99B1C64-BAC4-A99E-7B20-8ADF588306EB}"/>
          </ac:picMkLst>
        </pc:picChg>
      </pc:sldChg>
      <pc:sldChg chg="addSp delSp modSp add mod ord">
        <pc:chgData name="Brennan Summers" userId="3f91c067-22e4-4fdf-aa0f-1691059f9740" providerId="ADAL" clId="{43570522-A5B8-46A2-A64F-9EFF93D19DD2}" dt="2025-04-19T15:25:14.947" v="2863" actId="14826"/>
        <pc:sldMkLst>
          <pc:docMk/>
          <pc:sldMk cId="1952770641" sldId="9388"/>
        </pc:sldMkLst>
        <pc:spChg chg="del">
          <ac:chgData name="Brennan Summers" userId="3f91c067-22e4-4fdf-aa0f-1691059f9740" providerId="ADAL" clId="{43570522-A5B8-46A2-A64F-9EFF93D19DD2}" dt="2025-04-19T15:22:56.832" v="2821" actId="478"/>
          <ac:spMkLst>
            <pc:docMk/>
            <pc:sldMk cId="1952770641" sldId="9388"/>
            <ac:spMk id="2" creationId="{8BE48C04-7EAB-1854-0EEE-6B1000765787}"/>
          </ac:spMkLst>
        </pc:spChg>
        <pc:spChg chg="add del mod">
          <ac:chgData name="Brennan Summers" userId="3f91c067-22e4-4fdf-aa0f-1691059f9740" providerId="ADAL" clId="{43570522-A5B8-46A2-A64F-9EFF93D19DD2}" dt="2025-04-19T15:22:58.903" v="2822" actId="478"/>
          <ac:spMkLst>
            <pc:docMk/>
            <pc:sldMk cId="1952770641" sldId="9388"/>
            <ac:spMk id="5" creationId="{26A40FCD-C3BE-2E15-C933-562C9FA8A92F}"/>
          </ac:spMkLst>
        </pc:spChg>
        <pc:spChg chg="mod">
          <ac:chgData name="Brennan Summers" userId="3f91c067-22e4-4fdf-aa0f-1691059f9740" providerId="ADAL" clId="{43570522-A5B8-46A2-A64F-9EFF93D19DD2}" dt="2025-04-19T15:23:53.269" v="2860" actId="12788"/>
          <ac:spMkLst>
            <pc:docMk/>
            <pc:sldMk cId="1952770641" sldId="9388"/>
            <ac:spMk id="6" creationId="{D97414FA-15D1-94C8-A507-FBB834FF0A9B}"/>
          </ac:spMkLst>
        </pc:spChg>
        <pc:picChg chg="mod">
          <ac:chgData name="Brennan Summers" userId="3f91c067-22e4-4fdf-aa0f-1691059f9740" providerId="ADAL" clId="{43570522-A5B8-46A2-A64F-9EFF93D19DD2}" dt="2025-04-19T15:25:14.947" v="2863" actId="14826"/>
          <ac:picMkLst>
            <pc:docMk/>
            <pc:sldMk cId="1952770641" sldId="9388"/>
            <ac:picMk id="8" creationId="{EC9DAC4C-FB53-35F7-B704-71602840C07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Total Projected Revenue:  $361,300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0.27238</cdr:x>
      <cdr:y>0.64907</cdr:y>
    </cdr:from>
    <cdr:to>
      <cdr:x>0.72761</cdr:x>
      <cdr:y>0.99489</cdr:y>
    </cdr:to>
    <cdr:sp macro="" textlink="">
      <cdr:nvSpPr>
        <cdr:cNvPr id="2" name="TextBox 1">
          <a:extLst xmlns:a="http://schemas.openxmlformats.org/drawingml/2006/main">
            <a:ext uri="{FF2B5EF4-FFF2-40B4-BE49-F238E27FC236}">
              <a16:creationId xmlns:a16="http://schemas.microsoft.com/office/drawing/2014/main" id="{867ABBF6-17B5-40AB-8EDD-9EE0CBC313C3}"/>
            </a:ext>
          </a:extLst>
        </cdr:cNvPr>
        <cdr:cNvSpPr txBox="1"/>
      </cdr:nvSpPr>
      <cdr:spPr>
        <a:xfrm xmlns:a="http://schemas.openxmlformats.org/drawingml/2006/main">
          <a:off x="2996243" y="3504944"/>
          <a:ext cx="5007636" cy="18674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2800" b="1" dirty="0">
              <a:solidFill>
                <a:srgbClr val="0070C0"/>
              </a:solidFill>
            </a:rPr>
            <a:t>2025 Budget Summary</a:t>
          </a:r>
        </a:p>
        <a:p xmlns:a="http://schemas.openxmlformats.org/drawingml/2006/main">
          <a:pPr algn="ctr"/>
          <a:r>
            <a:rPr lang="en-US" sz="2800" dirty="0"/>
            <a:t>Total Revenue: $437,840</a:t>
          </a:r>
        </a:p>
        <a:p xmlns:a="http://schemas.openxmlformats.org/drawingml/2006/main">
          <a:pPr algn="ctr"/>
          <a:r>
            <a:rPr lang="en-US" sz="2800" dirty="0"/>
            <a:t>Total Expense: $421,978</a:t>
          </a:r>
        </a:p>
        <a:p xmlns:a="http://schemas.openxmlformats.org/drawingml/2006/main">
          <a:pPr algn="ctr"/>
          <a:r>
            <a:rPr lang="en-US" sz="2800" dirty="0"/>
            <a:t>Projected Net: $16,862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0E0D143-B119-471E-AE23-2949B412E6AD}" type="datetimeFigureOut">
              <a:rPr lang="en-US" smtClean="0"/>
              <a:t>4/19/2025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64F56DA-090D-4819-8AB0-A9CB9007DB20}" type="slidenum">
              <a:rPr lang="en-US" smtClean="0"/>
              <a:t>‹#›</a:t>
            </a:fld>
            <a:endParaRPr lang="en-US"/>
          </a:p>
        </p:txBody>
      </p:sp>
    </p:spTree>
    <p:extLst>
      <p:ext uri="{BB962C8B-B14F-4D97-AF65-F5344CB8AC3E}">
        <p14:creationId xmlns:p14="http://schemas.microsoft.com/office/powerpoint/2010/main" val="3836377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Segoe UI" panose="020B0502040204020203" pitchFamily="34" charset="0"/>
              </a:rPr>
              <a:t>When creating your PowerPoint, please use ONLY the following:</a:t>
            </a:r>
            <a:endParaRPr lang="en-US" sz="1400" b="1" dirty="0">
              <a:latin typeface="Arial" panose="020B0604020202020204" pitchFamily="34" charset="0"/>
            </a:endParaRPr>
          </a:p>
          <a:p>
            <a:r>
              <a:rPr lang="en-US" sz="1400" dirty="0">
                <a:latin typeface="Segoe UI" panose="020B0502040204020203" pitchFamily="34" charset="0"/>
              </a:rPr>
              <a:t>Fonts: Gotham Black; Gotham Book </a:t>
            </a:r>
            <a:endParaRPr lang="en-US" sz="1400" dirty="0">
              <a:latin typeface="Arial" panose="020B0604020202020204" pitchFamily="34" charset="0"/>
            </a:endParaRPr>
          </a:p>
          <a:p>
            <a:r>
              <a:rPr lang="en-US" sz="1400" dirty="0">
                <a:latin typeface="Segoe UI" panose="020B0502040204020203" pitchFamily="34" charset="0"/>
              </a:rPr>
              <a:t>Colors: Black; Dark Blue: Hex: #194D7D; Light Blue: Hex: #A3B4CE; Gold: Hex: #FABD56</a:t>
            </a:r>
            <a:endParaRPr lang="en-US" sz="1400"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21BAA9A-9000-4D4E-95F9-2339052BC360}" type="slidenum">
              <a:rPr lang="en-US" smtClean="0"/>
              <a:t>11</a:t>
            </a:fld>
            <a:endParaRPr lang="en-US" dirty="0"/>
          </a:p>
        </p:txBody>
      </p:sp>
    </p:spTree>
    <p:extLst>
      <p:ext uri="{BB962C8B-B14F-4D97-AF65-F5344CB8AC3E}">
        <p14:creationId xmlns:p14="http://schemas.microsoft.com/office/powerpoint/2010/main" val="3448558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sz="900" baseline="0" dirty="0"/>
          </a:p>
        </p:txBody>
      </p:sp>
      <p:sp>
        <p:nvSpPr>
          <p:cNvPr id="4" name="Slide Number Placeholder 3"/>
          <p:cNvSpPr>
            <a:spLocks noGrp="1"/>
          </p:cNvSpPr>
          <p:nvPr>
            <p:ph type="sldNum" sz="quarter" idx="10"/>
          </p:nvPr>
        </p:nvSpPr>
        <p:spPr/>
        <p:txBody>
          <a:bodyPr/>
          <a:lstStyle/>
          <a:p>
            <a:pPr>
              <a:defRPr/>
            </a:pPr>
            <a:fld id="{B28ED156-D1DF-4104-B8D5-5F9B955CBCE7}" type="slidenum">
              <a:rPr lang="en-US" smtClean="0">
                <a:solidFill>
                  <a:prstClr val="black"/>
                </a:solidFill>
              </a:rPr>
              <a:pPr>
                <a:defRPr/>
              </a:pPr>
              <a:t>48</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04915706-070A-4707-AA18-DDF1820200B2}" type="slidenum">
              <a:rPr lang="en-GB" smtClean="0"/>
              <a:pPr>
                <a:defRPr/>
              </a:pPr>
              <a:t>49</a:t>
            </a:fld>
            <a:endParaRPr lang="en-GB"/>
          </a:p>
        </p:txBody>
      </p:sp>
    </p:spTree>
    <p:extLst>
      <p:ext uri="{BB962C8B-B14F-4D97-AF65-F5344CB8AC3E}">
        <p14:creationId xmlns:p14="http://schemas.microsoft.com/office/powerpoint/2010/main" val="3972515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a:defRPr/>
            </a:pPr>
            <a:fld id="{04915706-070A-4707-AA18-DDF1820200B2}" type="slidenum">
              <a:rPr lang="en-GB" smtClean="0"/>
              <a:pPr>
                <a:defRPr/>
              </a:pPr>
              <a:t>50</a:t>
            </a:fld>
            <a:endParaRPr lang="en-GB"/>
          </a:p>
        </p:txBody>
      </p:sp>
    </p:spTree>
    <p:extLst>
      <p:ext uri="{BB962C8B-B14F-4D97-AF65-F5344CB8AC3E}">
        <p14:creationId xmlns:p14="http://schemas.microsoft.com/office/powerpoint/2010/main" val="1014917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6DCBF-D697-4C2F-9020-90738621FDBB}" type="slidenum">
              <a:rPr lang="en-GB" smtClean="0"/>
              <a:t>54</a:t>
            </a:fld>
            <a:endParaRPr lang="en-GB"/>
          </a:p>
        </p:txBody>
      </p:sp>
    </p:spTree>
    <p:extLst>
      <p:ext uri="{BB962C8B-B14F-4D97-AF65-F5344CB8AC3E}">
        <p14:creationId xmlns:p14="http://schemas.microsoft.com/office/powerpoint/2010/main" val="1646382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6DCBF-D697-4C2F-9020-90738621FDBB}" type="slidenum">
              <a:rPr lang="en-GB" smtClean="0"/>
              <a:t>56</a:t>
            </a:fld>
            <a:endParaRPr lang="en-GB"/>
          </a:p>
        </p:txBody>
      </p:sp>
    </p:spTree>
    <p:extLst>
      <p:ext uri="{BB962C8B-B14F-4D97-AF65-F5344CB8AC3E}">
        <p14:creationId xmlns:p14="http://schemas.microsoft.com/office/powerpoint/2010/main" val="1062161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04915706-070A-4707-AA18-DDF1820200B2}" type="slidenum">
              <a:rPr lang="en-GB" smtClean="0"/>
              <a:pPr>
                <a:defRPr/>
              </a:pPr>
              <a:t>61</a:t>
            </a:fld>
            <a:endParaRPr lang="en-GB"/>
          </a:p>
        </p:txBody>
      </p:sp>
    </p:spTree>
    <p:extLst>
      <p:ext uri="{BB962C8B-B14F-4D97-AF65-F5344CB8AC3E}">
        <p14:creationId xmlns:p14="http://schemas.microsoft.com/office/powerpoint/2010/main" val="3294003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04915706-070A-4707-AA18-DDF1820200B2}" type="slidenum">
              <a:rPr lang="en-GB" smtClean="0"/>
              <a:pPr>
                <a:defRPr/>
              </a:pPr>
              <a:t>62</a:t>
            </a:fld>
            <a:endParaRPr lang="en-GB"/>
          </a:p>
        </p:txBody>
      </p:sp>
    </p:spTree>
    <p:extLst>
      <p:ext uri="{BB962C8B-B14F-4D97-AF65-F5344CB8AC3E}">
        <p14:creationId xmlns:p14="http://schemas.microsoft.com/office/powerpoint/2010/main" val="3250667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43ECD-9753-A1F8-B27D-B61A947144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B5C3A-90DE-C5E0-9B4A-0964D14230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EC412-228D-FEE7-2C2C-CBA7353001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0B4DF7-D3CC-48A3-CEF1-15D7AA93ADEF}"/>
              </a:ext>
            </a:extLst>
          </p:cNvPr>
          <p:cNvSpPr>
            <a:spLocks noGrp="1"/>
          </p:cNvSpPr>
          <p:nvPr>
            <p:ph type="sldNum" sz="quarter" idx="5"/>
          </p:nvPr>
        </p:nvSpPr>
        <p:spPr/>
        <p:txBody>
          <a:bodyPr/>
          <a:lstStyle/>
          <a:p>
            <a:fld id="{2A996658-01B0-7E4E-B588-603E74946387}" type="slidenum">
              <a:rPr lang="en-US" smtClean="0"/>
              <a:t>31</a:t>
            </a:fld>
            <a:endParaRPr lang="en-US"/>
          </a:p>
        </p:txBody>
      </p:sp>
    </p:spTree>
    <p:extLst>
      <p:ext uri="{BB962C8B-B14F-4D97-AF65-F5344CB8AC3E}">
        <p14:creationId xmlns:p14="http://schemas.microsoft.com/office/powerpoint/2010/main" val="3638406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5ED55-AE58-BD10-42CC-5A0672FE34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EC0EB8-5137-D98B-A89E-B2122B8EB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36E77-7638-6849-C83F-BE13B1C7E1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1C140B-BEE4-E22A-1A51-5B953F14B914}"/>
              </a:ext>
            </a:extLst>
          </p:cNvPr>
          <p:cNvSpPr>
            <a:spLocks noGrp="1"/>
          </p:cNvSpPr>
          <p:nvPr>
            <p:ph type="sldNum" sz="quarter" idx="5"/>
          </p:nvPr>
        </p:nvSpPr>
        <p:spPr/>
        <p:txBody>
          <a:bodyPr/>
          <a:lstStyle/>
          <a:p>
            <a:fld id="{2A996658-01B0-7E4E-B588-603E74946387}" type="slidenum">
              <a:rPr lang="en-US" smtClean="0"/>
              <a:t>32</a:t>
            </a:fld>
            <a:endParaRPr lang="en-US"/>
          </a:p>
        </p:txBody>
      </p:sp>
    </p:spTree>
    <p:extLst>
      <p:ext uri="{BB962C8B-B14F-4D97-AF65-F5344CB8AC3E}">
        <p14:creationId xmlns:p14="http://schemas.microsoft.com/office/powerpoint/2010/main" val="1909687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96658-01B0-7E4E-B588-603E74946387}" type="slidenum">
              <a:rPr lang="en-US" smtClean="0"/>
              <a:t>34</a:t>
            </a:fld>
            <a:endParaRPr lang="en-US"/>
          </a:p>
        </p:txBody>
      </p:sp>
    </p:spTree>
    <p:extLst>
      <p:ext uri="{BB962C8B-B14F-4D97-AF65-F5344CB8AC3E}">
        <p14:creationId xmlns:p14="http://schemas.microsoft.com/office/powerpoint/2010/main" val="316154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cap="all" dirty="0">
                <a:solidFill>
                  <a:srgbClr val="003366"/>
                </a:solidFill>
                <a:effectLst/>
                <a:highlight>
                  <a:srgbClr val="CFCFCF"/>
                </a:highlight>
                <a:latin typeface="Open Sans" panose="020F0502020204030204" pitchFamily="34" charset="0"/>
              </a:rPr>
              <a:t>VISION</a:t>
            </a:r>
          </a:p>
          <a:p>
            <a:pPr algn="l" fontAlgn="base"/>
            <a:r>
              <a:rPr lang="en-US" b="0" i="0" dirty="0" err="1">
                <a:solidFill>
                  <a:srgbClr val="333333"/>
                </a:solidFill>
                <a:effectLst/>
                <a:highlight>
                  <a:srgbClr val="CFCFCF"/>
                </a:highlight>
                <a:latin typeface="Open Sans" panose="020B0606030504020204" pitchFamily="34" charset="0"/>
              </a:rPr>
              <a:t>Neurorecovery</a:t>
            </a:r>
            <a:r>
              <a:rPr lang="en-US" b="0" i="0" dirty="0">
                <a:solidFill>
                  <a:srgbClr val="333333"/>
                </a:solidFill>
                <a:effectLst/>
                <a:highlight>
                  <a:srgbClr val="CFCFCF"/>
                </a:highlight>
                <a:latin typeface="Open Sans" panose="020B0606030504020204" pitchFamily="34" charset="0"/>
              </a:rPr>
              <a:t> through discovery</a:t>
            </a:r>
            <a:br>
              <a:rPr lang="en-US" b="0" i="0" dirty="0">
                <a:solidFill>
                  <a:srgbClr val="333333"/>
                </a:solidFill>
                <a:effectLst/>
                <a:highlight>
                  <a:srgbClr val="CFCFCF"/>
                </a:highlight>
                <a:latin typeface="Open Sans" panose="020B0606030504020204" pitchFamily="34" charset="0"/>
              </a:rPr>
            </a:br>
            <a:r>
              <a:rPr lang="en-US" b="0" i="0" dirty="0">
                <a:solidFill>
                  <a:srgbClr val="333333"/>
                </a:solidFill>
                <a:effectLst/>
                <a:highlight>
                  <a:srgbClr val="CFCFCF"/>
                </a:highlight>
                <a:latin typeface="Open Sans" panose="020B0606030504020204" pitchFamily="34" charset="0"/>
              </a:rPr>
              <a:t> </a:t>
            </a:r>
          </a:p>
          <a:p>
            <a:pPr algn="l" fontAlgn="base"/>
            <a:r>
              <a:rPr lang="en-US" b="1" i="0" cap="all" dirty="0">
                <a:solidFill>
                  <a:srgbClr val="003366"/>
                </a:solidFill>
                <a:effectLst/>
                <a:highlight>
                  <a:srgbClr val="CFCFCF"/>
                </a:highlight>
                <a:latin typeface="inherit"/>
              </a:rPr>
              <a:t>MISSION</a:t>
            </a:r>
          </a:p>
          <a:p>
            <a:pPr algn="l" fontAlgn="base"/>
            <a:r>
              <a:rPr lang="en-US" b="0" i="0" dirty="0">
                <a:solidFill>
                  <a:srgbClr val="333333"/>
                </a:solidFill>
                <a:effectLst/>
                <a:highlight>
                  <a:srgbClr val="CFCFCF"/>
                </a:highlight>
                <a:latin typeface="Open Sans" panose="020B0606030504020204" pitchFamily="34" charset="0"/>
              </a:rPr>
              <a:t>To improve the lives of people with neurological disorders through advances in basic and clinical research</a:t>
            </a:r>
          </a:p>
          <a:p>
            <a:pPr algn="l" fontAlgn="base"/>
            <a:r>
              <a:rPr lang="en-US" b="0" i="0" dirty="0">
                <a:solidFill>
                  <a:srgbClr val="333333"/>
                </a:solidFill>
                <a:effectLst/>
                <a:highlight>
                  <a:srgbClr val="CFCFCF"/>
                </a:highlight>
                <a:latin typeface="Open Sans" panose="020B0606030504020204" pitchFamily="34" charset="0"/>
              </a:rPr>
              <a:t> </a:t>
            </a:r>
          </a:p>
          <a:p>
            <a:pPr algn="l" fontAlgn="base"/>
            <a:r>
              <a:rPr lang="en-US" b="1" i="0" cap="all" dirty="0">
                <a:solidFill>
                  <a:srgbClr val="003366"/>
                </a:solidFill>
                <a:effectLst/>
                <a:highlight>
                  <a:srgbClr val="CFCFCF"/>
                </a:highlight>
                <a:latin typeface="inherit"/>
              </a:rPr>
              <a:t>VALUES</a:t>
            </a:r>
          </a:p>
          <a:p>
            <a:pPr algn="l" fontAlgn="base"/>
            <a:r>
              <a:rPr lang="en-US" b="1" i="0" dirty="0">
                <a:solidFill>
                  <a:srgbClr val="333333"/>
                </a:solidFill>
                <a:effectLst/>
                <a:highlight>
                  <a:srgbClr val="CFCFCF"/>
                </a:highlight>
                <a:latin typeface="inherit"/>
              </a:rPr>
              <a:t>High Quality Science</a:t>
            </a:r>
            <a:br>
              <a:rPr lang="en-US" b="0" i="0" dirty="0">
                <a:solidFill>
                  <a:srgbClr val="333333"/>
                </a:solidFill>
                <a:effectLst/>
                <a:highlight>
                  <a:srgbClr val="CFCFCF"/>
                </a:highlight>
                <a:latin typeface="Open Sans" panose="020B0606030504020204" pitchFamily="34" charset="0"/>
              </a:rPr>
            </a:br>
            <a:r>
              <a:rPr lang="en-US" b="0" i="0" dirty="0">
                <a:solidFill>
                  <a:srgbClr val="333333"/>
                </a:solidFill>
                <a:effectLst/>
                <a:highlight>
                  <a:srgbClr val="CFCFCF"/>
                </a:highlight>
                <a:latin typeface="Open Sans" panose="020B0606030504020204" pitchFamily="34" charset="0"/>
              </a:rPr>
              <a:t>We value rigorous and evidence-based science.</a:t>
            </a:r>
          </a:p>
          <a:p>
            <a:pPr algn="l" fontAlgn="base"/>
            <a:r>
              <a:rPr lang="en-US" b="0" i="0" dirty="0">
                <a:solidFill>
                  <a:srgbClr val="333333"/>
                </a:solidFill>
                <a:effectLst/>
                <a:highlight>
                  <a:srgbClr val="CFCFCF"/>
                </a:highlight>
                <a:latin typeface="Open Sans" panose="020B0606030504020204" pitchFamily="34" charset="0"/>
              </a:rPr>
              <a:t> </a:t>
            </a:r>
          </a:p>
          <a:p>
            <a:pPr algn="l" fontAlgn="base"/>
            <a:r>
              <a:rPr lang="en-US" b="1" i="0" dirty="0">
                <a:solidFill>
                  <a:srgbClr val="333333"/>
                </a:solidFill>
                <a:effectLst/>
                <a:highlight>
                  <a:srgbClr val="CFCFCF"/>
                </a:highlight>
                <a:latin typeface="inherit"/>
              </a:rPr>
              <a:t>Diversity and Inclusivity</a:t>
            </a:r>
            <a:br>
              <a:rPr lang="en-US" b="0" i="0" dirty="0">
                <a:solidFill>
                  <a:srgbClr val="333333"/>
                </a:solidFill>
                <a:effectLst/>
                <a:highlight>
                  <a:srgbClr val="CFCFCF"/>
                </a:highlight>
                <a:latin typeface="Open Sans" panose="020B0606030504020204" pitchFamily="34" charset="0"/>
              </a:rPr>
            </a:br>
            <a:r>
              <a:rPr lang="en-US" b="0" i="0" dirty="0">
                <a:solidFill>
                  <a:srgbClr val="333333"/>
                </a:solidFill>
                <a:effectLst/>
                <a:highlight>
                  <a:srgbClr val="CFCFCF"/>
                </a:highlight>
                <a:latin typeface="Open Sans" panose="020B0606030504020204" pitchFamily="34" charset="0"/>
              </a:rPr>
              <a:t>We value differences in ideas and embrace people from all backgrounds</a:t>
            </a:r>
          </a:p>
          <a:p>
            <a:pPr algn="l" fontAlgn="base"/>
            <a:r>
              <a:rPr lang="en-US" b="0" i="0" dirty="0">
                <a:solidFill>
                  <a:srgbClr val="333333"/>
                </a:solidFill>
                <a:effectLst/>
                <a:highlight>
                  <a:srgbClr val="CFCFCF"/>
                </a:highlight>
                <a:latin typeface="Open Sans" panose="020B0606030504020204" pitchFamily="34" charset="0"/>
              </a:rPr>
              <a:t> </a:t>
            </a:r>
          </a:p>
          <a:p>
            <a:pPr algn="l" fontAlgn="base"/>
            <a:r>
              <a:rPr lang="en-US" b="1" i="0" dirty="0">
                <a:solidFill>
                  <a:srgbClr val="333333"/>
                </a:solidFill>
                <a:effectLst/>
                <a:highlight>
                  <a:srgbClr val="CFCFCF"/>
                </a:highlight>
                <a:latin typeface="inherit"/>
              </a:rPr>
              <a:t>Interdisciplinary</a:t>
            </a:r>
            <a:br>
              <a:rPr lang="en-US" b="0" i="0" dirty="0">
                <a:solidFill>
                  <a:srgbClr val="333333"/>
                </a:solidFill>
                <a:effectLst/>
                <a:highlight>
                  <a:srgbClr val="CFCFCF"/>
                </a:highlight>
                <a:latin typeface="Open Sans" panose="020B0606030504020204" pitchFamily="34" charset="0"/>
              </a:rPr>
            </a:br>
            <a:r>
              <a:rPr lang="en-US" b="0" i="0" dirty="0">
                <a:solidFill>
                  <a:srgbClr val="333333"/>
                </a:solidFill>
                <a:effectLst/>
                <a:highlight>
                  <a:srgbClr val="CFCFCF"/>
                </a:highlight>
                <a:latin typeface="Open Sans" panose="020B0606030504020204" pitchFamily="34" charset="0"/>
              </a:rPr>
              <a:t>We value the exchange of ideas among all scientists and professionals in </a:t>
            </a:r>
            <a:r>
              <a:rPr lang="en-US" b="0" i="0" dirty="0" err="1">
                <a:solidFill>
                  <a:srgbClr val="333333"/>
                </a:solidFill>
                <a:effectLst/>
                <a:highlight>
                  <a:srgbClr val="CFCFCF"/>
                </a:highlight>
                <a:latin typeface="Open Sans" panose="020B0606030504020204" pitchFamily="34" charset="0"/>
              </a:rPr>
              <a:t>neurorecovery</a:t>
            </a:r>
            <a:r>
              <a:rPr lang="en-US" b="0" i="0" dirty="0">
                <a:solidFill>
                  <a:srgbClr val="333333"/>
                </a:solidFill>
                <a:effectLst/>
                <a:highlight>
                  <a:srgbClr val="CFCFCF"/>
                </a:highlight>
                <a:latin typeface="Open Sans" panose="020B0606030504020204" pitchFamily="34" charset="0"/>
              </a:rPr>
              <a:t>.</a:t>
            </a:r>
          </a:p>
          <a:p>
            <a:pPr algn="l" fontAlgn="base"/>
            <a:r>
              <a:rPr lang="en-US" b="0" i="0" dirty="0">
                <a:solidFill>
                  <a:srgbClr val="333333"/>
                </a:solidFill>
                <a:effectLst/>
                <a:highlight>
                  <a:srgbClr val="CFCFCF"/>
                </a:highlight>
                <a:latin typeface="Open Sans" panose="020B0606030504020204" pitchFamily="34" charset="0"/>
              </a:rPr>
              <a:t> </a:t>
            </a:r>
          </a:p>
          <a:p>
            <a:pPr algn="l" fontAlgn="base"/>
            <a:r>
              <a:rPr lang="en-US" b="1" i="0" dirty="0">
                <a:solidFill>
                  <a:srgbClr val="333333"/>
                </a:solidFill>
                <a:effectLst/>
                <a:highlight>
                  <a:srgbClr val="CFCFCF"/>
                </a:highlight>
                <a:latin typeface="inherit"/>
              </a:rPr>
              <a:t>Leadership</a:t>
            </a:r>
            <a:br>
              <a:rPr lang="en-US" b="0" i="0" dirty="0">
                <a:solidFill>
                  <a:srgbClr val="333333"/>
                </a:solidFill>
                <a:effectLst/>
                <a:highlight>
                  <a:srgbClr val="CFCFCF"/>
                </a:highlight>
                <a:latin typeface="Open Sans" panose="020B0606030504020204" pitchFamily="34" charset="0"/>
              </a:rPr>
            </a:br>
            <a:r>
              <a:rPr lang="en-US" b="0" i="0" dirty="0">
                <a:solidFill>
                  <a:srgbClr val="333333"/>
                </a:solidFill>
                <a:effectLst/>
                <a:highlight>
                  <a:srgbClr val="CFCFCF"/>
                </a:highlight>
                <a:latin typeface="Open Sans" panose="020B0606030504020204" pitchFamily="34" charset="0"/>
              </a:rPr>
              <a:t>We strive to provide leadership in the science, technology, and best clinical practices of </a:t>
            </a:r>
            <a:r>
              <a:rPr lang="en-US" b="0" i="0" dirty="0" err="1">
                <a:solidFill>
                  <a:srgbClr val="333333"/>
                </a:solidFill>
                <a:effectLst/>
                <a:highlight>
                  <a:srgbClr val="CFCFCF"/>
                </a:highlight>
                <a:latin typeface="Open Sans" panose="020B0606030504020204" pitchFamily="34" charset="0"/>
              </a:rPr>
              <a:t>neurorecovery</a:t>
            </a:r>
            <a:r>
              <a:rPr lang="en-US" b="0" i="0" dirty="0">
                <a:solidFill>
                  <a:srgbClr val="333333"/>
                </a:solidFill>
                <a:effectLst/>
                <a:highlight>
                  <a:srgbClr val="CFCFCF"/>
                </a:highlight>
                <a:latin typeface="Open Sans" panose="020B0606030504020204" pitchFamily="34" charset="0"/>
              </a:rPr>
              <a:t>.</a:t>
            </a:r>
          </a:p>
          <a:p>
            <a:pPr algn="l" fontAlgn="base"/>
            <a:r>
              <a:rPr lang="en-US" b="0" i="0" dirty="0">
                <a:solidFill>
                  <a:srgbClr val="333333"/>
                </a:solidFill>
                <a:effectLst/>
                <a:highlight>
                  <a:srgbClr val="CFCFCF"/>
                </a:highlight>
                <a:latin typeface="Open Sans" panose="020B0606030504020204" pitchFamily="34" charset="0"/>
              </a:rPr>
              <a:t> </a:t>
            </a:r>
          </a:p>
          <a:p>
            <a:pPr algn="l" fontAlgn="base"/>
            <a:r>
              <a:rPr lang="en-US" b="1" i="0" dirty="0">
                <a:solidFill>
                  <a:srgbClr val="333333"/>
                </a:solidFill>
                <a:effectLst/>
                <a:highlight>
                  <a:srgbClr val="CFCFCF"/>
                </a:highlight>
                <a:latin typeface="inherit"/>
              </a:rPr>
              <a:t>Education</a:t>
            </a:r>
            <a:br>
              <a:rPr lang="en-US" b="0" i="0" dirty="0">
                <a:solidFill>
                  <a:srgbClr val="333333"/>
                </a:solidFill>
                <a:effectLst/>
                <a:highlight>
                  <a:srgbClr val="CFCFCF"/>
                </a:highlight>
                <a:latin typeface="Open Sans" panose="020B0606030504020204" pitchFamily="34" charset="0"/>
              </a:rPr>
            </a:br>
            <a:r>
              <a:rPr lang="en-US" b="0" i="0" dirty="0">
                <a:solidFill>
                  <a:srgbClr val="333333"/>
                </a:solidFill>
                <a:effectLst/>
                <a:highlight>
                  <a:srgbClr val="CFCFCF"/>
                </a:highlight>
                <a:latin typeface="Open Sans" panose="020B0606030504020204" pitchFamily="34" charset="0"/>
              </a:rPr>
              <a:t>We value mentorship and training of the next generation of scientists and clinicians.</a:t>
            </a:r>
          </a:p>
          <a:p>
            <a:endParaRPr lang="en-US" dirty="0"/>
          </a:p>
        </p:txBody>
      </p:sp>
      <p:sp>
        <p:nvSpPr>
          <p:cNvPr id="4" name="Slide Number Placeholder 3"/>
          <p:cNvSpPr>
            <a:spLocks noGrp="1"/>
          </p:cNvSpPr>
          <p:nvPr>
            <p:ph type="sldNum" sz="quarter" idx="5"/>
          </p:nvPr>
        </p:nvSpPr>
        <p:spPr/>
        <p:txBody>
          <a:bodyPr/>
          <a:lstStyle/>
          <a:p>
            <a:fld id="{2A996658-01B0-7E4E-B588-603E74946387}" type="slidenum">
              <a:rPr lang="en-US" smtClean="0"/>
              <a:t>35</a:t>
            </a:fld>
            <a:endParaRPr lang="en-US"/>
          </a:p>
        </p:txBody>
      </p:sp>
    </p:spTree>
    <p:extLst>
      <p:ext uri="{BB962C8B-B14F-4D97-AF65-F5344CB8AC3E}">
        <p14:creationId xmlns:p14="http://schemas.microsoft.com/office/powerpoint/2010/main" val="263629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B792B-A19A-4994-B77A-465ADE8E6DDF}" type="slidenum">
              <a:rPr lang="en-US" smtClean="0"/>
              <a:t>36</a:t>
            </a:fld>
            <a:endParaRPr lang="en-US"/>
          </a:p>
        </p:txBody>
      </p:sp>
    </p:spTree>
    <p:extLst>
      <p:ext uri="{BB962C8B-B14F-4D97-AF65-F5344CB8AC3E}">
        <p14:creationId xmlns:p14="http://schemas.microsoft.com/office/powerpoint/2010/main" val="301553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6AC2A-A523-6043-4B57-CCE125AD97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453AC-955C-4FCA-ADF1-9DE603DBB9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28FFC0-E5AD-61C4-7385-6AEA50E2D9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C2A8D8-D648-F3B3-A167-73BEF0243064}"/>
              </a:ext>
            </a:extLst>
          </p:cNvPr>
          <p:cNvSpPr>
            <a:spLocks noGrp="1"/>
          </p:cNvSpPr>
          <p:nvPr>
            <p:ph type="sldNum" sz="quarter" idx="5"/>
          </p:nvPr>
        </p:nvSpPr>
        <p:spPr/>
        <p:txBody>
          <a:bodyPr/>
          <a:lstStyle/>
          <a:p>
            <a:fld id="{2A996658-01B0-7E4E-B588-603E74946387}" type="slidenum">
              <a:rPr lang="en-US" smtClean="0"/>
              <a:t>37</a:t>
            </a:fld>
            <a:endParaRPr lang="en-US"/>
          </a:p>
        </p:txBody>
      </p:sp>
    </p:spTree>
    <p:extLst>
      <p:ext uri="{BB962C8B-B14F-4D97-AF65-F5344CB8AC3E}">
        <p14:creationId xmlns:p14="http://schemas.microsoft.com/office/powerpoint/2010/main" val="2436187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B8C46-E422-06FE-455E-BFBEF70B8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2A955-2AC1-0F35-4078-87231086E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4748A1-1DA9-BBFA-3F76-C5DA669200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E9A1D6-16EE-B255-F96B-0629DE15CADA}"/>
              </a:ext>
            </a:extLst>
          </p:cNvPr>
          <p:cNvSpPr>
            <a:spLocks noGrp="1"/>
          </p:cNvSpPr>
          <p:nvPr>
            <p:ph type="sldNum" sz="quarter" idx="5"/>
          </p:nvPr>
        </p:nvSpPr>
        <p:spPr/>
        <p:txBody>
          <a:bodyPr/>
          <a:lstStyle/>
          <a:p>
            <a:fld id="{2A996658-01B0-7E4E-B588-603E74946387}" type="slidenum">
              <a:rPr lang="en-US" smtClean="0"/>
              <a:t>43</a:t>
            </a:fld>
            <a:endParaRPr lang="en-US"/>
          </a:p>
        </p:txBody>
      </p:sp>
    </p:spTree>
    <p:extLst>
      <p:ext uri="{BB962C8B-B14F-4D97-AF65-F5344CB8AC3E}">
        <p14:creationId xmlns:p14="http://schemas.microsoft.com/office/powerpoint/2010/main" val="1932545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AACD0-3ED2-0AFE-05A7-289CD35478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C655A-C4BD-BBED-A4BB-CA1C913B43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71AE47-6B1A-2207-29B1-6DC5C5AF6E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DB1CD2-D139-97CA-404E-C645B3C0E8B4}"/>
              </a:ext>
            </a:extLst>
          </p:cNvPr>
          <p:cNvSpPr>
            <a:spLocks noGrp="1"/>
          </p:cNvSpPr>
          <p:nvPr>
            <p:ph type="sldNum" sz="quarter" idx="5"/>
          </p:nvPr>
        </p:nvSpPr>
        <p:spPr/>
        <p:txBody>
          <a:bodyPr/>
          <a:lstStyle/>
          <a:p>
            <a:fld id="{2A996658-01B0-7E4E-B588-603E74946387}" type="slidenum">
              <a:rPr lang="en-US" smtClean="0"/>
              <a:t>44</a:t>
            </a:fld>
            <a:endParaRPr lang="en-US"/>
          </a:p>
        </p:txBody>
      </p:sp>
    </p:spTree>
    <p:extLst>
      <p:ext uri="{BB962C8B-B14F-4D97-AF65-F5344CB8AC3E}">
        <p14:creationId xmlns:p14="http://schemas.microsoft.com/office/powerpoint/2010/main" val="909878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803047-6208-4E08-A98A-E0D8917DFFA9}"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F4DD1-884E-48E5-B31B-82EF7DF37743}" type="slidenum">
              <a:rPr lang="en-US" smtClean="0"/>
              <a:t>‹#›</a:t>
            </a:fld>
            <a:endParaRPr lang="en-US"/>
          </a:p>
        </p:txBody>
      </p:sp>
    </p:spTree>
    <p:extLst>
      <p:ext uri="{BB962C8B-B14F-4D97-AF65-F5344CB8AC3E}">
        <p14:creationId xmlns:p14="http://schemas.microsoft.com/office/powerpoint/2010/main" val="4140693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803047-6208-4E08-A98A-E0D8917DFFA9}"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F4DD1-884E-48E5-B31B-82EF7DF37743}" type="slidenum">
              <a:rPr lang="en-US" smtClean="0"/>
              <a:t>‹#›</a:t>
            </a:fld>
            <a:endParaRPr lang="en-US"/>
          </a:p>
        </p:txBody>
      </p:sp>
    </p:spTree>
    <p:extLst>
      <p:ext uri="{BB962C8B-B14F-4D97-AF65-F5344CB8AC3E}">
        <p14:creationId xmlns:p14="http://schemas.microsoft.com/office/powerpoint/2010/main" val="2336257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803047-6208-4E08-A98A-E0D8917DFFA9}"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F4DD1-884E-48E5-B31B-82EF7DF37743}" type="slidenum">
              <a:rPr lang="en-US" smtClean="0"/>
              <a:t>‹#›</a:t>
            </a:fld>
            <a:endParaRPr lang="en-US"/>
          </a:p>
        </p:txBody>
      </p:sp>
    </p:spTree>
    <p:extLst>
      <p:ext uri="{BB962C8B-B14F-4D97-AF65-F5344CB8AC3E}">
        <p14:creationId xmlns:p14="http://schemas.microsoft.com/office/powerpoint/2010/main" val="2240626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rt Slide">
    <p:spTree>
      <p:nvGrpSpPr>
        <p:cNvPr id="1" name=""/>
        <p:cNvGrpSpPr/>
        <p:nvPr/>
      </p:nvGrpSpPr>
      <p:grpSpPr>
        <a:xfrm>
          <a:off x="0" y="0"/>
          <a:ext cx="0" cy="0"/>
          <a:chOff x="0" y="0"/>
          <a:chExt cx="0" cy="0"/>
        </a:xfrm>
      </p:grpSpPr>
      <p:sp>
        <p:nvSpPr>
          <p:cNvPr id="10" name="Oval 9"/>
          <p:cNvSpPr/>
          <p:nvPr userDrawn="1"/>
        </p:nvSpPr>
        <p:spPr>
          <a:xfrm>
            <a:off x="-472346" y="-231043"/>
            <a:ext cx="6390545" cy="6390545"/>
          </a:xfrm>
          <a:prstGeom prst="ellipse">
            <a:avLst/>
          </a:prstGeom>
          <a:solidFill>
            <a:srgbClr val="002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6"/>
          <p:cNvSpPr>
            <a:spLocks noGrp="1"/>
          </p:cNvSpPr>
          <p:nvPr>
            <p:ph type="body" sz="quarter" idx="10" hasCustomPrompt="1"/>
          </p:nvPr>
        </p:nvSpPr>
        <p:spPr>
          <a:xfrm>
            <a:off x="572594" y="1268760"/>
            <a:ext cx="4800533" cy="3735040"/>
          </a:xfrm>
        </p:spPr>
        <p:txBody>
          <a:bodyPr>
            <a:noAutofit/>
          </a:bodyPr>
          <a:lstStyle>
            <a:lvl1pPr marL="0" indent="0">
              <a:buFont typeface="Arial" pitchFamily="34" charset="0"/>
              <a:buNone/>
              <a:defRPr sz="3300" b="1">
                <a:solidFill>
                  <a:schemeClr val="bg1"/>
                </a:solidFill>
              </a:defRPr>
            </a:lvl1pPr>
          </a:lstStyle>
          <a:p>
            <a:pPr lvl="0"/>
            <a:r>
              <a:rPr lang="en-US" dirty="0"/>
              <a:t>SAGE Master for Slide shows – Title goes here, move this to middle of circle</a:t>
            </a:r>
          </a:p>
        </p:txBody>
      </p:sp>
      <p:sp>
        <p:nvSpPr>
          <p:cNvPr id="9" name="TextBox 8"/>
          <p:cNvSpPr txBox="1"/>
          <p:nvPr userDrawn="1"/>
        </p:nvSpPr>
        <p:spPr>
          <a:xfrm>
            <a:off x="369359" y="6391167"/>
            <a:ext cx="7008779" cy="246221"/>
          </a:xfrm>
          <a:prstGeom prst="rect">
            <a:avLst/>
          </a:prstGeom>
          <a:noFill/>
        </p:spPr>
        <p:txBody>
          <a:bodyPr wrap="square" rtlCol="0">
            <a:spAutoFit/>
          </a:bodyPr>
          <a:lstStyle/>
          <a:p>
            <a:r>
              <a:rPr lang="en-GB" sz="1000" dirty="0">
                <a:solidFill>
                  <a:srgbClr val="002395"/>
                </a:solidFill>
              </a:rPr>
              <a:t>Los Angeles | London | New Delhi | Singapore | Washington DC | Melbourne </a:t>
            </a:r>
          </a:p>
        </p:txBody>
      </p:sp>
      <p:pic>
        <p:nvPicPr>
          <p:cNvPr id="1026"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97682" y="6060141"/>
            <a:ext cx="1440932" cy="5424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6624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85800"/>
            <a:ext cx="10972800" cy="1143000"/>
          </a:xfrm>
        </p:spPr>
        <p:txBody>
          <a:bodyPr/>
          <a:lstStyle>
            <a:lvl1pPr algn="l">
              <a:defRPr/>
            </a:lvl1pPr>
          </a:lstStyle>
          <a:p>
            <a:r>
              <a:rPr lang="en-US" dirty="0"/>
              <a:t>Click to edit Master title style</a:t>
            </a:r>
          </a:p>
        </p:txBody>
      </p:sp>
      <p:sp>
        <p:nvSpPr>
          <p:cNvPr id="14" name="Chart Placeholder 12"/>
          <p:cNvSpPr>
            <a:spLocks noGrp="1"/>
          </p:cNvSpPr>
          <p:nvPr>
            <p:ph type="chart" sz="quarter" idx="10"/>
          </p:nvPr>
        </p:nvSpPr>
        <p:spPr>
          <a:xfrm>
            <a:off x="624418" y="1916114"/>
            <a:ext cx="10957983" cy="3816351"/>
          </a:xfrm>
        </p:spPr>
        <p:txBody>
          <a:bodyPr/>
          <a:lstStyle/>
          <a:p>
            <a:endParaRPr lang="en-US"/>
          </a:p>
        </p:txBody>
      </p:sp>
      <p:sp>
        <p:nvSpPr>
          <p:cNvPr id="6" name="TextBox 5"/>
          <p:cNvSpPr txBox="1"/>
          <p:nvPr userDrawn="1"/>
        </p:nvSpPr>
        <p:spPr>
          <a:xfrm>
            <a:off x="369359" y="6391165"/>
            <a:ext cx="7008779" cy="502573"/>
          </a:xfrm>
          <a:prstGeom prst="rect">
            <a:avLst/>
          </a:prstGeom>
          <a:noFill/>
        </p:spPr>
        <p:txBody>
          <a:bodyPr wrap="square"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lang="en-GB" sz="1333" dirty="0">
                <a:solidFill>
                  <a:srgbClr val="002395"/>
                </a:solidFill>
              </a:rPr>
              <a:t>Los Angeles | London | New Delhi | Singapore | </a:t>
            </a:r>
            <a:r>
              <a:rPr lang="en-GB" sz="1333">
                <a:solidFill>
                  <a:srgbClr val="002395"/>
                </a:solidFill>
              </a:rPr>
              <a:t>Washington DC | Melbourne </a:t>
            </a:r>
          </a:p>
          <a:p>
            <a:endParaRPr lang="en-GB" sz="1333" dirty="0">
              <a:solidFill>
                <a:srgbClr val="002395"/>
              </a:solidFill>
            </a:endParaRPr>
          </a:p>
        </p:txBody>
      </p:sp>
      <p:pic>
        <p:nvPicPr>
          <p:cNvPr id="8"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97681" y="6060141"/>
            <a:ext cx="1440932" cy="5424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46891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DDA6B0-CCDA-494B-9FF5-5AF8379779E4}"/>
              </a:ext>
            </a:extLst>
          </p:cNvPr>
          <p:cNvSpPr>
            <a:spLocks noGrp="1"/>
          </p:cNvSpPr>
          <p:nvPr>
            <p:ph type="title"/>
          </p:nvPr>
        </p:nvSpPr>
        <p:spPr>
          <a:xfrm>
            <a:off x="609600" y="617656"/>
            <a:ext cx="10972800" cy="683329"/>
          </a:xfrm>
          <a:prstGeom prst="rect">
            <a:avLst/>
          </a:prstGeom>
        </p:spPr>
        <p:txBody>
          <a:bodyPr>
            <a:spAutoFit/>
          </a:bodyPr>
          <a:lstStyle>
            <a:lvl1pPr algn="l">
              <a:defRPr sz="4267"/>
            </a:lvl1pPr>
          </a:lstStyle>
          <a:p>
            <a:r>
              <a:rPr lang="en-GB" dirty="0"/>
              <a:t>Click to edit Master title style</a:t>
            </a:r>
            <a:endParaRPr lang="en-US" dirty="0"/>
          </a:p>
        </p:txBody>
      </p:sp>
      <p:sp>
        <p:nvSpPr>
          <p:cNvPr id="7" name="Content Placeholder 2">
            <a:extLst>
              <a:ext uri="{FF2B5EF4-FFF2-40B4-BE49-F238E27FC236}">
                <a16:creationId xmlns:a16="http://schemas.microsoft.com/office/drawing/2014/main" id="{655BD104-9DDA-A245-B0A5-9B87747DE896}"/>
              </a:ext>
            </a:extLst>
          </p:cNvPr>
          <p:cNvSpPr>
            <a:spLocks noGrp="1"/>
          </p:cNvSpPr>
          <p:nvPr>
            <p:ph idx="13" hasCustomPrompt="1"/>
          </p:nvPr>
        </p:nvSpPr>
        <p:spPr>
          <a:xfrm>
            <a:off x="609603" y="1780989"/>
            <a:ext cx="10972797" cy="4321107"/>
          </a:xfrm>
          <a:prstGeom prst="rect">
            <a:avLst/>
          </a:prstGeom>
        </p:spPr>
        <p:txBody>
          <a:bodyPr>
            <a:normAutofit/>
          </a:bodyPr>
          <a:lstStyle>
            <a:lvl1pPr>
              <a:defRPr sz="2667">
                <a:solidFill>
                  <a:schemeClr val="tx1">
                    <a:lumMod val="50000"/>
                    <a:lumOff val="50000"/>
                  </a:schemeClr>
                </a:solidFill>
              </a:defRPr>
            </a:lvl1pPr>
            <a:lvl2pPr>
              <a:defRPr sz="2133">
                <a:solidFill>
                  <a:schemeClr val="tx1">
                    <a:lumMod val="50000"/>
                    <a:lumOff val="50000"/>
                  </a:schemeClr>
                </a:solidFill>
              </a:defRPr>
            </a:lvl2pPr>
            <a:lvl3pPr>
              <a:defRPr sz="1867">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11065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White 1 column no subhead">
    <p:bg>
      <p:bgPr>
        <a:solidFill>
          <a:srgbClr val="FFFFFF"/>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016256A-A32A-FAE9-4D2B-EFB2F630B05A}"/>
              </a:ext>
            </a:extLst>
          </p:cNvPr>
          <p:cNvSpPr txBox="1">
            <a:spLocks noGrp="1"/>
          </p:cNvSpPr>
          <p:nvPr>
            <p:ph type="title" hasCustomPrompt="1"/>
          </p:nvPr>
        </p:nvSpPr>
        <p:spPr>
          <a:xfrm>
            <a:off x="485268" y="476252"/>
            <a:ext cx="11226361" cy="5457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chorCtr="0">
            <a:spAutoFit/>
          </a:bodyPr>
          <a:lstStyle>
            <a:lvl1pPr>
              <a:defRPr sz="3600">
                <a:solidFill>
                  <a:schemeClr val="accent2"/>
                </a:solidFill>
              </a:defRPr>
            </a:lvl1pPr>
          </a:lstStyle>
          <a:p>
            <a:r>
              <a:rPr dirty="0"/>
              <a:t>Title Text</a:t>
            </a:r>
          </a:p>
        </p:txBody>
      </p:sp>
      <p:pic>
        <p:nvPicPr>
          <p:cNvPr id="9" name="Graphic 8">
            <a:extLst>
              <a:ext uri="{FF2B5EF4-FFF2-40B4-BE49-F238E27FC236}">
                <a16:creationId xmlns:a16="http://schemas.microsoft.com/office/drawing/2014/main" id="{4BA3D6B5-FF08-B73B-8D01-FFB9124519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11629" y="6271794"/>
            <a:ext cx="243416" cy="347737"/>
          </a:xfrm>
          <a:prstGeom prst="rect">
            <a:avLst/>
          </a:prstGeom>
        </p:spPr>
      </p:pic>
      <p:sp>
        <p:nvSpPr>
          <p:cNvPr id="5" name="Text Placeholder 4">
            <a:extLst>
              <a:ext uri="{FF2B5EF4-FFF2-40B4-BE49-F238E27FC236}">
                <a16:creationId xmlns:a16="http://schemas.microsoft.com/office/drawing/2014/main" id="{C4EC455F-50C7-4C03-5EEF-450B805D15D9}"/>
              </a:ext>
            </a:extLst>
          </p:cNvPr>
          <p:cNvSpPr>
            <a:spLocks noGrp="1"/>
          </p:cNvSpPr>
          <p:nvPr>
            <p:ph type="body" sz="quarter" idx="26" hasCustomPrompt="1"/>
          </p:nvPr>
        </p:nvSpPr>
        <p:spPr>
          <a:xfrm>
            <a:off x="479425" y="1916113"/>
            <a:ext cx="11233150" cy="4213225"/>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7056084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ree to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59544C-D627-D3CA-2D3A-661FF6924113}"/>
              </a:ext>
            </a:extLst>
          </p:cNvPr>
          <p:cNvPicPr>
            <a:picLocks noChangeAspect="1"/>
          </p:cNvPicPr>
          <p:nvPr userDrawn="1"/>
        </p:nvPicPr>
        <p:blipFill>
          <a:blip r:embed="rId2"/>
          <a:srcRect/>
          <a:stretch/>
        </p:blipFill>
        <p:spPr>
          <a:xfrm>
            <a:off x="795" y="447"/>
            <a:ext cx="12190410" cy="6857106"/>
          </a:xfrm>
          <a:prstGeom prst="rect">
            <a:avLst/>
          </a:prstGeom>
        </p:spPr>
      </p:pic>
      <p:sp>
        <p:nvSpPr>
          <p:cNvPr id="3" name="Title Text">
            <a:extLst>
              <a:ext uri="{FF2B5EF4-FFF2-40B4-BE49-F238E27FC236}">
                <a16:creationId xmlns:a16="http://schemas.microsoft.com/office/drawing/2014/main" id="{672B6746-0C09-4F0E-A124-0A4157AC41E1}"/>
              </a:ext>
            </a:extLst>
          </p:cNvPr>
          <p:cNvSpPr txBox="1">
            <a:spLocks noGrp="1"/>
          </p:cNvSpPr>
          <p:nvPr>
            <p:ph type="title" hasCustomPrompt="1"/>
          </p:nvPr>
        </p:nvSpPr>
        <p:spPr>
          <a:xfrm>
            <a:off x="479425" y="2767740"/>
            <a:ext cx="11227370" cy="9151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chorCtr="0">
            <a:spAutoFit/>
          </a:bodyPr>
          <a:lstStyle>
            <a:lvl1pPr algn="ctr">
              <a:defRPr sz="6600"/>
            </a:lvl1pPr>
          </a:lstStyle>
          <a:p>
            <a:r>
              <a:rPr lang="en-GB" dirty="0"/>
              <a:t>Text</a:t>
            </a:r>
            <a:endParaRPr dirty="0"/>
          </a:p>
        </p:txBody>
      </p:sp>
    </p:spTree>
    <p:extLst>
      <p:ext uri="{BB962C8B-B14F-4D97-AF65-F5344CB8AC3E}">
        <p14:creationId xmlns:p14="http://schemas.microsoft.com/office/powerpoint/2010/main" val="272674727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803047-6208-4E08-A98A-E0D8917DFFA9}"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F4DD1-884E-48E5-B31B-82EF7DF37743}" type="slidenum">
              <a:rPr lang="en-US" smtClean="0"/>
              <a:t>‹#›</a:t>
            </a:fld>
            <a:endParaRPr lang="en-US"/>
          </a:p>
        </p:txBody>
      </p:sp>
    </p:spTree>
    <p:extLst>
      <p:ext uri="{BB962C8B-B14F-4D97-AF65-F5344CB8AC3E}">
        <p14:creationId xmlns:p14="http://schemas.microsoft.com/office/powerpoint/2010/main" val="3104538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803047-6208-4E08-A98A-E0D8917DFFA9}"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F4DD1-884E-48E5-B31B-82EF7DF37743}" type="slidenum">
              <a:rPr lang="en-US" smtClean="0"/>
              <a:t>‹#›</a:t>
            </a:fld>
            <a:endParaRPr lang="en-US"/>
          </a:p>
        </p:txBody>
      </p:sp>
    </p:spTree>
    <p:extLst>
      <p:ext uri="{BB962C8B-B14F-4D97-AF65-F5344CB8AC3E}">
        <p14:creationId xmlns:p14="http://schemas.microsoft.com/office/powerpoint/2010/main" val="402511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803047-6208-4E08-A98A-E0D8917DFFA9}"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F4DD1-884E-48E5-B31B-82EF7DF37743}" type="slidenum">
              <a:rPr lang="en-US" smtClean="0"/>
              <a:t>‹#›</a:t>
            </a:fld>
            <a:endParaRPr lang="en-US"/>
          </a:p>
        </p:txBody>
      </p:sp>
    </p:spTree>
    <p:extLst>
      <p:ext uri="{BB962C8B-B14F-4D97-AF65-F5344CB8AC3E}">
        <p14:creationId xmlns:p14="http://schemas.microsoft.com/office/powerpoint/2010/main" val="799085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803047-6208-4E08-A98A-E0D8917DFFA9}" type="datetimeFigureOut">
              <a:rPr lang="en-US" smtClean="0"/>
              <a:t>4/19/2025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BF4DD1-884E-48E5-B31B-82EF7DF37743}" type="slidenum">
              <a:rPr lang="en-US" smtClean="0"/>
              <a:t>‹#›</a:t>
            </a:fld>
            <a:endParaRPr lang="en-US"/>
          </a:p>
        </p:txBody>
      </p:sp>
    </p:spTree>
    <p:extLst>
      <p:ext uri="{BB962C8B-B14F-4D97-AF65-F5344CB8AC3E}">
        <p14:creationId xmlns:p14="http://schemas.microsoft.com/office/powerpoint/2010/main" val="203842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803047-6208-4E08-A98A-E0D8917DFFA9}" type="datetimeFigureOut">
              <a:rPr lang="en-US" smtClean="0"/>
              <a:t>4/19/2025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BF4DD1-884E-48E5-B31B-82EF7DF37743}" type="slidenum">
              <a:rPr lang="en-US" smtClean="0"/>
              <a:t>‹#›</a:t>
            </a:fld>
            <a:endParaRPr lang="en-US"/>
          </a:p>
        </p:txBody>
      </p:sp>
    </p:spTree>
    <p:extLst>
      <p:ext uri="{BB962C8B-B14F-4D97-AF65-F5344CB8AC3E}">
        <p14:creationId xmlns:p14="http://schemas.microsoft.com/office/powerpoint/2010/main" val="117429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03047-6208-4E08-A98A-E0D8917DFFA9}" type="datetimeFigureOut">
              <a:rPr lang="en-US" smtClean="0"/>
              <a:t>4/19/2025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BF4DD1-884E-48E5-B31B-82EF7DF37743}" type="slidenum">
              <a:rPr lang="en-US" smtClean="0"/>
              <a:t>‹#›</a:t>
            </a:fld>
            <a:endParaRPr lang="en-US"/>
          </a:p>
        </p:txBody>
      </p:sp>
    </p:spTree>
    <p:extLst>
      <p:ext uri="{BB962C8B-B14F-4D97-AF65-F5344CB8AC3E}">
        <p14:creationId xmlns:p14="http://schemas.microsoft.com/office/powerpoint/2010/main" val="499663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803047-6208-4E08-A98A-E0D8917DFFA9}"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F4DD1-884E-48E5-B31B-82EF7DF37743}" type="slidenum">
              <a:rPr lang="en-US" smtClean="0"/>
              <a:t>‹#›</a:t>
            </a:fld>
            <a:endParaRPr lang="en-US"/>
          </a:p>
        </p:txBody>
      </p:sp>
    </p:spTree>
    <p:extLst>
      <p:ext uri="{BB962C8B-B14F-4D97-AF65-F5344CB8AC3E}">
        <p14:creationId xmlns:p14="http://schemas.microsoft.com/office/powerpoint/2010/main" val="4270049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803047-6208-4E08-A98A-E0D8917DFFA9}"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F4DD1-884E-48E5-B31B-82EF7DF37743}" type="slidenum">
              <a:rPr lang="en-US" smtClean="0"/>
              <a:t>‹#›</a:t>
            </a:fld>
            <a:endParaRPr lang="en-US"/>
          </a:p>
        </p:txBody>
      </p:sp>
    </p:spTree>
    <p:extLst>
      <p:ext uri="{BB962C8B-B14F-4D97-AF65-F5344CB8AC3E}">
        <p14:creationId xmlns:p14="http://schemas.microsoft.com/office/powerpoint/2010/main" val="2072502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03047-6208-4E08-A98A-E0D8917DFFA9}" type="datetimeFigureOut">
              <a:rPr lang="en-US" smtClean="0"/>
              <a:t>4/19/2025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F4DD1-884E-48E5-B31B-82EF7DF37743}" type="slidenum">
              <a:rPr lang="en-US" smtClean="0"/>
              <a:t>‹#›</a:t>
            </a:fld>
            <a:endParaRPr lang="en-US"/>
          </a:p>
        </p:txBody>
      </p:sp>
    </p:spTree>
    <p:extLst>
      <p:ext uri="{BB962C8B-B14F-4D97-AF65-F5344CB8AC3E}">
        <p14:creationId xmlns:p14="http://schemas.microsoft.com/office/powerpoint/2010/main" val="2371779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35.png"/><Relationship Id="rId2" Type="http://schemas.openxmlformats.org/officeDocument/2006/relationships/image" Target="../media/image36.jp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g"/><Relationship Id="rId3" Type="http://schemas.openxmlformats.org/officeDocument/2006/relationships/image" Target="../media/image47.jpg"/><Relationship Id="rId7" Type="http://schemas.openxmlformats.org/officeDocument/2006/relationships/image" Target="../media/image51.png"/><Relationship Id="rId12" Type="http://schemas.openxmlformats.org/officeDocument/2006/relationships/image" Target="../media/image56.jpg"/><Relationship Id="rId17" Type="http://schemas.openxmlformats.org/officeDocument/2006/relationships/image" Target="../media/image35.png"/><Relationship Id="rId2" Type="http://schemas.openxmlformats.org/officeDocument/2006/relationships/image" Target="../media/image46.png"/><Relationship Id="rId16" Type="http://schemas.openxmlformats.org/officeDocument/2006/relationships/image" Target="../media/image60.jp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jpeg"/><Relationship Id="rId15" Type="http://schemas.openxmlformats.org/officeDocument/2006/relationships/image" Target="../media/image5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jpeg"/><Relationship Id="rId14" Type="http://schemas.openxmlformats.org/officeDocument/2006/relationships/image" Target="../media/image58.jpe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35.png"/><Relationship Id="rId2" Type="http://schemas.openxmlformats.org/officeDocument/2006/relationships/image" Target="../media/image67.jpeg"/><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3.jpe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60.jpg"/><Relationship Id="rId3" Type="http://schemas.openxmlformats.org/officeDocument/2006/relationships/image" Target="../media/image76.gif"/><Relationship Id="rId7" Type="http://schemas.openxmlformats.org/officeDocument/2006/relationships/image" Target="../media/image80.jpeg"/><Relationship Id="rId12" Type="http://schemas.openxmlformats.org/officeDocument/2006/relationships/image" Target="../media/image84.png"/><Relationship Id="rId2" Type="http://schemas.openxmlformats.org/officeDocument/2006/relationships/image" Target="../media/image75.jpeg"/><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79.jpeg"/><Relationship Id="rId11" Type="http://schemas.openxmlformats.org/officeDocument/2006/relationships/image" Target="../media/image83.jpeg"/><Relationship Id="rId5" Type="http://schemas.openxmlformats.org/officeDocument/2006/relationships/image" Target="../media/image78.jpeg"/><Relationship Id="rId15" Type="http://schemas.openxmlformats.org/officeDocument/2006/relationships/image" Target="../media/image52.png"/><Relationship Id="rId10" Type="http://schemas.openxmlformats.org/officeDocument/2006/relationships/image" Target="../media/image5.png"/><Relationship Id="rId4" Type="http://schemas.openxmlformats.org/officeDocument/2006/relationships/image" Target="../media/image77.jpeg"/><Relationship Id="rId9" Type="http://schemas.openxmlformats.org/officeDocument/2006/relationships/image" Target="../media/image82.jpeg"/><Relationship Id="rId14"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jpeg"/><Relationship Id="rId18" Type="http://schemas.openxmlformats.org/officeDocument/2006/relationships/image" Target="../media/image102.jpeg"/><Relationship Id="rId26" Type="http://schemas.openxmlformats.org/officeDocument/2006/relationships/image" Target="../media/image35.png"/><Relationship Id="rId3" Type="http://schemas.openxmlformats.org/officeDocument/2006/relationships/image" Target="../media/image87.jpeg"/><Relationship Id="rId21" Type="http://schemas.openxmlformats.org/officeDocument/2006/relationships/image" Target="../media/image105.jpeg"/><Relationship Id="rId7" Type="http://schemas.openxmlformats.org/officeDocument/2006/relationships/image" Target="../media/image91.jpeg"/><Relationship Id="rId12" Type="http://schemas.openxmlformats.org/officeDocument/2006/relationships/image" Target="../media/image96.png"/><Relationship Id="rId17" Type="http://schemas.openxmlformats.org/officeDocument/2006/relationships/image" Target="../media/image101.jpeg"/><Relationship Id="rId25" Type="http://schemas.openxmlformats.org/officeDocument/2006/relationships/image" Target="../media/image109.jpeg"/><Relationship Id="rId2" Type="http://schemas.openxmlformats.org/officeDocument/2006/relationships/image" Target="../media/image86.jpeg"/><Relationship Id="rId16" Type="http://schemas.openxmlformats.org/officeDocument/2006/relationships/image" Target="../media/image100.jpeg"/><Relationship Id="rId20" Type="http://schemas.openxmlformats.org/officeDocument/2006/relationships/image" Target="../media/image104.jpeg"/><Relationship Id="rId1" Type="http://schemas.openxmlformats.org/officeDocument/2006/relationships/slideLayout" Target="../slideLayouts/slideLayout1.xml"/><Relationship Id="rId6" Type="http://schemas.openxmlformats.org/officeDocument/2006/relationships/image" Target="../media/image90.jpeg"/><Relationship Id="rId11" Type="http://schemas.openxmlformats.org/officeDocument/2006/relationships/image" Target="../media/image95.jpeg"/><Relationship Id="rId24" Type="http://schemas.openxmlformats.org/officeDocument/2006/relationships/image" Target="../media/image108.jpeg"/><Relationship Id="rId5" Type="http://schemas.openxmlformats.org/officeDocument/2006/relationships/image" Target="../media/image89.jpeg"/><Relationship Id="rId15" Type="http://schemas.openxmlformats.org/officeDocument/2006/relationships/image" Target="../media/image99.png"/><Relationship Id="rId23" Type="http://schemas.openxmlformats.org/officeDocument/2006/relationships/image" Target="../media/image107.jpeg"/><Relationship Id="rId10" Type="http://schemas.openxmlformats.org/officeDocument/2006/relationships/image" Target="../media/image94.png"/><Relationship Id="rId19" Type="http://schemas.openxmlformats.org/officeDocument/2006/relationships/image" Target="../media/image103.jpeg"/><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image" Target="../media/image98.jpeg"/><Relationship Id="rId22" Type="http://schemas.openxmlformats.org/officeDocument/2006/relationships/image" Target="../media/image106.jpe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35.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3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36.xml.rels><?xml version="1.0" encoding="UTF-8" standalone="yes"?>
<Relationships xmlns="http://schemas.openxmlformats.org/package/2006/relationships"><Relationship Id="rId8" Type="http://schemas.openxmlformats.org/officeDocument/2006/relationships/image" Target="../media/image143.svg"/><Relationship Id="rId13" Type="http://schemas.openxmlformats.org/officeDocument/2006/relationships/hyperlink" Target="https://journals.sagepub.com/home/nnr" TargetMode="External"/><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svg"/><Relationship Id="rId17" Type="http://schemas.openxmlformats.org/officeDocument/2006/relationships/image" Target="../media/image150.png"/><Relationship Id="rId2" Type="http://schemas.openxmlformats.org/officeDocument/2006/relationships/notesSlide" Target="../notesSlides/notesSlide6.xml"/><Relationship Id="rId16"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41.sv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148.png"/><Relationship Id="rId10" Type="http://schemas.openxmlformats.org/officeDocument/2006/relationships/image" Target="../media/image145.svg"/><Relationship Id="rId4" Type="http://schemas.openxmlformats.org/officeDocument/2006/relationships/image" Target="../media/image139.svg"/><Relationship Id="rId9" Type="http://schemas.openxmlformats.org/officeDocument/2006/relationships/image" Target="../media/image144.png"/><Relationship Id="rId14" Type="http://schemas.openxmlformats.org/officeDocument/2006/relationships/hyperlink" Target="https://www.asnr.com/i4a/pages/index.cfm?pageid=3514"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4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4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79.jpeg"/><Relationship Id="rId1" Type="http://schemas.openxmlformats.org/officeDocument/2006/relationships/slideLayout" Target="../slideLayouts/slideLayout13.xml"/><Relationship Id="rId4" Type="http://schemas.openxmlformats.org/officeDocument/2006/relationships/image" Target="../media/image182.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4.xml.rels><?xml version="1.0" encoding="UTF-8" standalone="yes"?>
<Relationships xmlns="http://schemas.openxmlformats.org/package/2006/relationships"><Relationship Id="rId3" Type="http://schemas.openxmlformats.org/officeDocument/2006/relationships/image" Target="../media/image183.jpeg"/><Relationship Id="rId7" Type="http://schemas.openxmlformats.org/officeDocument/2006/relationships/image" Target="../media/image8.JP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jpg"/></Relationships>
</file>

<file path=ppt/slides/_rels/slide6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8.xml.rels><?xml version="1.0" encoding="UTF-8" standalone="yes"?>
<Relationships xmlns="http://schemas.openxmlformats.org/package/2006/relationships"><Relationship Id="rId3" Type="http://schemas.openxmlformats.org/officeDocument/2006/relationships/hyperlink" Target="http://www.asnr.com/business-meeting"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6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asnr.com/strategic-plan"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19">
            <a:extLst>
              <a:ext uri="{FF2B5EF4-FFF2-40B4-BE49-F238E27FC236}">
                <a16:creationId xmlns:a16="http://schemas.microsoft.com/office/drawing/2014/main" id="{F6EF57EF-D042-41D3-83E8-41A1FE6C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1">
            <a:extLst>
              <a:ext uri="{FF2B5EF4-FFF2-40B4-BE49-F238E27FC236}">
                <a16:creationId xmlns:a16="http://schemas.microsoft.com/office/drawing/2014/main" id="{D00A59BB-A268-4F3E-9D41-CA265AF1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D4FA1AB7-9823-4900-A98E-4B5C91C43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5779" y="2227536"/>
            <a:ext cx="4973207" cy="1611039"/>
          </a:xfrm>
          <a:prstGeom prst="rect">
            <a:avLst/>
          </a:prstGeom>
        </p:spPr>
      </p:pic>
      <p:sp>
        <p:nvSpPr>
          <p:cNvPr id="24" name="Freeform: Shape 23">
            <a:extLst>
              <a:ext uri="{FF2B5EF4-FFF2-40B4-BE49-F238E27FC236}">
                <a16:creationId xmlns:a16="http://schemas.microsoft.com/office/drawing/2014/main" id="{63794DCE-9D34-40DF-AB3F-06DA8ACC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5006452-918C-4282-A72C-C9692B669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picture containing text, tableware, plate, dishware&#10;&#10;Description automatically generated">
            <a:extLst>
              <a:ext uri="{FF2B5EF4-FFF2-40B4-BE49-F238E27FC236}">
                <a16:creationId xmlns:a16="http://schemas.microsoft.com/office/drawing/2014/main" id="{B04D1295-624A-4550-9323-8BBEB5FC0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60" y="5750799"/>
            <a:ext cx="2974998" cy="806503"/>
          </a:xfrm>
          <a:prstGeom prst="rect">
            <a:avLst/>
          </a:prstGeom>
        </p:spPr>
      </p:pic>
      <p:sp>
        <p:nvSpPr>
          <p:cNvPr id="2" name="TextBox 1">
            <a:extLst>
              <a:ext uri="{FF2B5EF4-FFF2-40B4-BE49-F238E27FC236}">
                <a16:creationId xmlns:a16="http://schemas.microsoft.com/office/drawing/2014/main" id="{19B2545B-4F4E-4555-AD8E-D09D7D4D3CAF}"/>
              </a:ext>
            </a:extLst>
          </p:cNvPr>
          <p:cNvSpPr txBox="1"/>
          <p:nvPr/>
        </p:nvSpPr>
        <p:spPr>
          <a:xfrm>
            <a:off x="0" y="1498241"/>
            <a:ext cx="7336156" cy="3324481"/>
          </a:xfrm>
          <a:prstGeom prst="rect">
            <a:avLst/>
          </a:prstGeom>
        </p:spPr>
        <p:txBody>
          <a:bodyPr vert="horz" lIns="91440" tIns="45720" rIns="91440" bIns="45720" rtlCol="0" anchor="b">
            <a:normAutofit lnSpcReduction="10000"/>
          </a:bodyPr>
          <a:lstStyle/>
          <a:p>
            <a:pPr algn="ctr" defTabSz="914400">
              <a:lnSpc>
                <a:spcPct val="90000"/>
              </a:lnSpc>
              <a:spcBef>
                <a:spcPct val="0"/>
              </a:spcBef>
              <a:spcAft>
                <a:spcPts val="600"/>
              </a:spcAft>
            </a:pPr>
            <a:r>
              <a:rPr lang="en-US" sz="4200" b="1" kern="1200" dirty="0">
                <a:solidFill>
                  <a:schemeClr val="tx1"/>
                </a:solidFill>
                <a:latin typeface="+mj-lt"/>
                <a:ea typeface="+mj-ea"/>
                <a:cs typeface="+mj-cs"/>
              </a:rPr>
              <a:t>Welcome to the </a:t>
            </a:r>
            <a:br>
              <a:rPr lang="en-US" sz="4200" b="1" kern="1200" dirty="0">
                <a:solidFill>
                  <a:schemeClr val="tx1"/>
                </a:solidFill>
                <a:latin typeface="+mj-lt"/>
                <a:ea typeface="+mj-ea"/>
                <a:cs typeface="+mj-cs"/>
              </a:rPr>
            </a:br>
            <a:endParaRPr lang="en-US" sz="1000" b="1" kern="1200" dirty="0">
              <a:solidFill>
                <a:schemeClr val="tx1"/>
              </a:solidFill>
              <a:latin typeface="+mj-lt"/>
              <a:ea typeface="+mj-ea"/>
              <a:cs typeface="+mj-cs"/>
            </a:endParaRPr>
          </a:p>
          <a:p>
            <a:pPr algn="ctr" defTabSz="914400">
              <a:lnSpc>
                <a:spcPct val="90000"/>
              </a:lnSpc>
              <a:spcBef>
                <a:spcPct val="0"/>
              </a:spcBef>
              <a:spcAft>
                <a:spcPts val="600"/>
              </a:spcAft>
            </a:pPr>
            <a:r>
              <a:rPr lang="en-US" sz="4200" b="1" kern="1200" dirty="0">
                <a:solidFill>
                  <a:schemeClr val="tx1"/>
                </a:solidFill>
                <a:latin typeface="+mj-lt"/>
                <a:ea typeface="+mj-ea"/>
                <a:cs typeface="+mj-cs"/>
              </a:rPr>
              <a:t>2025 Annual Business Meeting</a:t>
            </a:r>
          </a:p>
          <a:p>
            <a:pPr marL="0" marR="0" algn="ctr">
              <a:lnSpc>
                <a:spcPct val="107000"/>
              </a:lnSpc>
              <a:spcBef>
                <a:spcPts val="0"/>
              </a:spcBef>
              <a:spcAft>
                <a:spcPts val="0"/>
              </a:spcAft>
            </a:pPr>
            <a:endParaRPr lang="en-US" sz="3200" b="1" dirty="0">
              <a:effectLst/>
              <a:latin typeface="+mj-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3200" b="1" dirty="0">
                <a:effectLst/>
                <a:latin typeface="+mj-lt"/>
                <a:ea typeface="Calibri" panose="020F0502020204030204" pitchFamily="34" charset="0"/>
                <a:cs typeface="Times New Roman" panose="02020603050405020304" pitchFamily="18" charset="0"/>
              </a:rPr>
              <a:t>Wednesday, April 22, 2025</a:t>
            </a:r>
          </a:p>
          <a:p>
            <a:pPr marL="0" marR="0" algn="ctr">
              <a:lnSpc>
                <a:spcPct val="107000"/>
              </a:lnSpc>
              <a:spcBef>
                <a:spcPts val="0"/>
              </a:spcBef>
              <a:spcAft>
                <a:spcPts val="0"/>
              </a:spcAft>
            </a:pPr>
            <a:r>
              <a:rPr lang="en-US" sz="3200" b="1" dirty="0">
                <a:latin typeface="+mj-lt"/>
                <a:ea typeface="Calibri" panose="020F0502020204030204" pitchFamily="34" charset="0"/>
                <a:cs typeface="Times New Roman" panose="02020603050405020304" pitchFamily="18" charset="0"/>
              </a:rPr>
              <a:t>12</a:t>
            </a:r>
            <a:r>
              <a:rPr lang="en-US" sz="3200" b="1" dirty="0">
                <a:effectLst/>
                <a:latin typeface="+mj-lt"/>
                <a:ea typeface="Calibri" panose="020F0502020204030204" pitchFamily="34" charset="0"/>
                <a:cs typeface="Times New Roman" panose="02020603050405020304" pitchFamily="18" charset="0"/>
              </a:rPr>
              <a:t>:15 pm – 1:00 pm</a:t>
            </a:r>
            <a:endParaRPr lang="en-US" sz="3200" dirty="0">
              <a:effectLst/>
              <a:latin typeface="+mj-lt"/>
              <a:ea typeface="Calibri" panose="020F0502020204030204" pitchFamily="34" charset="0"/>
              <a:cs typeface="Times New Roman" panose="02020603050405020304" pitchFamily="18" charset="0"/>
            </a:endParaRPr>
          </a:p>
          <a:p>
            <a:pPr algn="ctr"/>
            <a:r>
              <a:rPr lang="it-IT" sz="3200" b="1" dirty="0">
                <a:effectLst/>
                <a:latin typeface="+mj-lt"/>
                <a:ea typeface="Calibri" panose="020F0502020204030204" pitchFamily="34" charset="0"/>
              </a:rPr>
              <a:t>Grand Hyatt Buckhead, Atlanta, Georgia</a:t>
            </a:r>
            <a:endParaRPr lang="en-US" sz="3200" b="1" kern="1200" dirty="0">
              <a:solidFill>
                <a:schemeClr val="tx1"/>
              </a:solidFill>
              <a:latin typeface="+mj-lt"/>
              <a:ea typeface="+mj-ea"/>
              <a:cs typeface="+mj-cs"/>
            </a:endParaRPr>
          </a:p>
        </p:txBody>
      </p:sp>
    </p:spTree>
    <p:extLst>
      <p:ext uri="{BB962C8B-B14F-4D97-AF65-F5344CB8AC3E}">
        <p14:creationId xmlns:p14="http://schemas.microsoft.com/office/powerpoint/2010/main" val="998951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E4DCA3-9CF2-46E1-832E-92C50FEBDE19}"/>
              </a:ext>
            </a:extLst>
          </p:cNvPr>
          <p:cNvPicPr>
            <a:picLocks noChangeAspect="1"/>
          </p:cNvPicPr>
          <p:nvPr/>
        </p:nvPicPr>
        <p:blipFill rotWithShape="1">
          <a:blip r:embed="rId2">
            <a:extLst>
              <a:ext uri="{28A0092B-C50C-407E-A947-70E740481C1C}">
                <a14:useLocalDpi xmlns:a14="http://schemas.microsoft.com/office/drawing/2010/main" val="0"/>
              </a:ext>
            </a:extLst>
          </a:blip>
          <a:srcRect t="348" b="2283"/>
          <a:stretch/>
        </p:blipFill>
        <p:spPr>
          <a:xfrm>
            <a:off x="596463" y="528231"/>
            <a:ext cx="10999072" cy="5273944"/>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073DDE67-4999-42FE-A5DE-CCB21137A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9" y="5715525"/>
            <a:ext cx="1674986" cy="1142475"/>
          </a:xfrm>
          <a:prstGeom prst="rect">
            <a:avLst/>
          </a:prstGeom>
        </p:spPr>
      </p:pic>
      <p:pic>
        <p:nvPicPr>
          <p:cNvPr id="8" name="Picture 7" descr="A picture containing text, tableware, plate, dishware&#10;&#10;Description automatically generated">
            <a:extLst>
              <a:ext uri="{FF2B5EF4-FFF2-40B4-BE49-F238E27FC236}">
                <a16:creationId xmlns:a16="http://schemas.microsoft.com/office/drawing/2014/main" id="{2ACBBE9E-94EA-4323-ABA7-BDA0387A5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3483" y="6134582"/>
            <a:ext cx="2668517" cy="723418"/>
          </a:xfrm>
          <a:prstGeom prst="rect">
            <a:avLst/>
          </a:prstGeom>
        </p:spPr>
      </p:pic>
      <p:sp useBgFill="1">
        <p:nvSpPr>
          <p:cNvPr id="3" name="Rectangle 2">
            <a:extLst>
              <a:ext uri="{FF2B5EF4-FFF2-40B4-BE49-F238E27FC236}">
                <a16:creationId xmlns:a16="http://schemas.microsoft.com/office/drawing/2014/main" id="{D05AA538-8D76-39D5-5D22-AB2D933BF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C92D976-C1DB-4529-B2E3-D1712D4305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2389C47-A065-BF57-C8E7-FB453F722C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2DA461C-7E99-D832-B525-5D3390A12438}"/>
              </a:ext>
            </a:extLst>
          </p:cNvPr>
          <p:cNvPicPr>
            <a:picLocks noChangeAspect="1"/>
          </p:cNvPicPr>
          <p:nvPr/>
        </p:nvPicPr>
        <p:blipFill>
          <a:blip r:embed="rId5">
            <a:extLst>
              <a:ext uri="{28A0092B-C50C-407E-A947-70E740481C1C}">
                <a14:useLocalDpi xmlns:a14="http://schemas.microsoft.com/office/drawing/2010/main" val="0"/>
              </a:ext>
            </a:extLst>
          </a:blip>
          <a:srcRect t="1606" b="1628"/>
          <a:stretch/>
        </p:blipFill>
        <p:spPr>
          <a:xfrm>
            <a:off x="596463" y="172723"/>
            <a:ext cx="10999072" cy="5802918"/>
          </a:xfrm>
          <a:prstGeom prst="rect">
            <a:avLst/>
          </a:prstGeom>
        </p:spPr>
      </p:pic>
      <p:cxnSp>
        <p:nvCxnSpPr>
          <p:cNvPr id="9" name="Straight Connector 8">
            <a:extLst>
              <a:ext uri="{FF2B5EF4-FFF2-40B4-BE49-F238E27FC236}">
                <a16:creationId xmlns:a16="http://schemas.microsoft.com/office/drawing/2014/main" id="{8BE27984-CB53-56E2-650B-C67AA0FA81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8D6B386A-1988-9E30-313E-E5D70B3CC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9" y="5715525"/>
            <a:ext cx="1674986" cy="1142475"/>
          </a:xfrm>
          <a:prstGeom prst="rect">
            <a:avLst/>
          </a:prstGeom>
        </p:spPr>
      </p:pic>
      <p:pic>
        <p:nvPicPr>
          <p:cNvPr id="11" name="Picture 10" descr="A picture containing text, tableware, plate, dishware&#10;&#10;Description automatically generated">
            <a:extLst>
              <a:ext uri="{FF2B5EF4-FFF2-40B4-BE49-F238E27FC236}">
                <a16:creationId xmlns:a16="http://schemas.microsoft.com/office/drawing/2014/main" id="{4EDDADA8-17CA-943B-7B3B-8CB9D7B14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3483" y="6134582"/>
            <a:ext cx="2668517" cy="723418"/>
          </a:xfrm>
          <a:prstGeom prst="rect">
            <a:avLst/>
          </a:prstGeom>
        </p:spPr>
      </p:pic>
    </p:spTree>
    <p:extLst>
      <p:ext uri="{BB962C8B-B14F-4D97-AF65-F5344CB8AC3E}">
        <p14:creationId xmlns:p14="http://schemas.microsoft.com/office/powerpoint/2010/main" val="319687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D0CDAE-3C92-0259-22B0-965158174F84}"/>
              </a:ext>
            </a:extLst>
          </p:cNvPr>
          <p:cNvPicPr>
            <a:picLocks noChangeAspect="1"/>
          </p:cNvPicPr>
          <p:nvPr/>
        </p:nvPicPr>
        <p:blipFill rotWithShape="1">
          <a:blip r:embed="rId3">
            <a:extLst>
              <a:ext uri="{28A0092B-C50C-407E-A947-70E740481C1C}">
                <a14:useLocalDpi xmlns:a14="http://schemas.microsoft.com/office/drawing/2010/main" val="0"/>
              </a:ext>
            </a:extLst>
          </a:blip>
          <a:srcRect t="9859" b="-10"/>
          <a:stretch/>
        </p:blipFill>
        <p:spPr>
          <a:xfrm>
            <a:off x="1373311" y="1543816"/>
            <a:ext cx="9140573" cy="5057776"/>
          </a:xfrm>
          <a:prstGeom prst="rect">
            <a:avLst/>
          </a:prstGeom>
        </p:spPr>
      </p:pic>
      <p:sp>
        <p:nvSpPr>
          <p:cNvPr id="2" name="Title 1">
            <a:extLst>
              <a:ext uri="{FF2B5EF4-FFF2-40B4-BE49-F238E27FC236}">
                <a16:creationId xmlns:a16="http://schemas.microsoft.com/office/drawing/2014/main" id="{C68561A9-E40A-4A67-AD42-68424AC759DC}"/>
              </a:ext>
            </a:extLst>
          </p:cNvPr>
          <p:cNvSpPr>
            <a:spLocks noGrp="1"/>
          </p:cNvSpPr>
          <p:nvPr>
            <p:ph type="title"/>
          </p:nvPr>
        </p:nvSpPr>
        <p:spPr>
          <a:xfrm>
            <a:off x="547313" y="105163"/>
            <a:ext cx="7063721" cy="1159200"/>
          </a:xfrm>
        </p:spPr>
        <p:txBody>
          <a:bodyPr vert="horz" lIns="91440" tIns="45720" rIns="91440" bIns="45720" rtlCol="0" anchor="ctr">
            <a:normAutofit/>
          </a:bodyPr>
          <a:lstStyle/>
          <a:p>
            <a:r>
              <a:rPr lang="en-US" sz="3100" kern="1200" dirty="0">
                <a:solidFill>
                  <a:srgbClr val="FFFFFF"/>
                </a:solidFill>
                <a:latin typeface="+mj-lt"/>
                <a:ea typeface="+mj-ea"/>
                <a:cs typeface="+mj-cs"/>
              </a:rPr>
              <a:t>ASNR Summary of Annual Profits/Losses</a:t>
            </a:r>
            <a:br>
              <a:rPr lang="en-US" sz="3100" kern="1200" dirty="0">
                <a:solidFill>
                  <a:srgbClr val="FFFFFF"/>
                </a:solidFill>
                <a:latin typeface="+mj-lt"/>
                <a:ea typeface="+mj-ea"/>
                <a:cs typeface="+mj-cs"/>
              </a:rPr>
            </a:br>
            <a:r>
              <a:rPr lang="en-US" sz="3100" kern="1200" dirty="0">
                <a:solidFill>
                  <a:srgbClr val="FFFFFF"/>
                </a:solidFill>
                <a:latin typeface="+mj-lt"/>
                <a:ea typeface="+mj-ea"/>
                <a:cs typeface="+mj-cs"/>
              </a:rPr>
              <a:t>from 2014-2023</a:t>
            </a:r>
          </a:p>
        </p:txBody>
      </p:sp>
      <p:sp useBgFill="1">
        <p:nvSpPr>
          <p:cNvPr id="3" name="Rectangle 2">
            <a:extLst>
              <a:ext uri="{FF2B5EF4-FFF2-40B4-BE49-F238E27FC236}">
                <a16:creationId xmlns:a16="http://schemas.microsoft.com/office/drawing/2014/main" id="{6A3594F6-42FE-73F2-4148-88062DA61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525"/>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717968B-16A2-79F8-B258-C8FC7CB08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9525"/>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3B87D-820C-C30B-68BF-F8CC801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525"/>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4794446-A4B6-BD47-5950-06978B56A9F6}"/>
              </a:ext>
            </a:extLst>
          </p:cNvPr>
          <p:cNvPicPr>
            <a:picLocks noChangeAspect="1"/>
          </p:cNvPicPr>
          <p:nvPr/>
        </p:nvPicPr>
        <p:blipFill>
          <a:blip r:embed="rId4">
            <a:extLst>
              <a:ext uri="{28A0092B-C50C-407E-A947-70E740481C1C}">
                <a14:useLocalDpi xmlns:a14="http://schemas.microsoft.com/office/drawing/2010/main" val="0"/>
              </a:ext>
            </a:extLst>
          </a:blip>
          <a:srcRect t="1650" b="185"/>
          <a:stretch/>
        </p:blipFill>
        <p:spPr>
          <a:xfrm>
            <a:off x="1525711" y="1664801"/>
            <a:ext cx="9140573" cy="5088036"/>
          </a:xfrm>
          <a:prstGeom prst="rect">
            <a:avLst/>
          </a:prstGeom>
        </p:spPr>
      </p:pic>
      <p:sp>
        <p:nvSpPr>
          <p:cNvPr id="8" name="Rectangle 7">
            <a:extLst>
              <a:ext uri="{FF2B5EF4-FFF2-40B4-BE49-F238E27FC236}">
                <a16:creationId xmlns:a16="http://schemas.microsoft.com/office/drawing/2014/main" id="{89850527-F91A-229D-2EEC-22A932D4E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 y="9524"/>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A2C2C7F-3BC2-1C80-DEC2-6BE080AE641C}"/>
              </a:ext>
            </a:extLst>
          </p:cNvPr>
          <p:cNvSpPr txBox="1">
            <a:spLocks/>
          </p:cNvSpPr>
          <p:nvPr/>
        </p:nvSpPr>
        <p:spPr>
          <a:xfrm>
            <a:off x="699713" y="257563"/>
            <a:ext cx="7063721" cy="1159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dirty="0">
                <a:solidFill>
                  <a:srgbClr val="FFFFFF"/>
                </a:solidFill>
              </a:rPr>
              <a:t>ASNR Summary of Annual Profits/Losses</a:t>
            </a:r>
            <a:br>
              <a:rPr lang="en-US" sz="3100" dirty="0">
                <a:solidFill>
                  <a:srgbClr val="FFFFFF"/>
                </a:solidFill>
              </a:rPr>
            </a:br>
            <a:r>
              <a:rPr lang="en-US" sz="3100" dirty="0">
                <a:solidFill>
                  <a:srgbClr val="FFFFFF"/>
                </a:solidFill>
              </a:rPr>
              <a:t>from 2015-2024</a:t>
            </a:r>
          </a:p>
        </p:txBody>
      </p:sp>
    </p:spTree>
    <p:extLst>
      <p:ext uri="{BB962C8B-B14F-4D97-AF65-F5344CB8AC3E}">
        <p14:creationId xmlns:p14="http://schemas.microsoft.com/office/powerpoint/2010/main" val="1157721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11EBBCE8-D295-98CB-9EBD-152CA37D2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BF5EE13-C78D-12E6-4258-4572E11252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D1E82CA-3426-A6AF-AEE5-B1FBEC607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FC56A91-6ED7-A56C-87CC-6460E4FDC99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logo&#10;&#10;Description automatically generated">
            <a:extLst>
              <a:ext uri="{FF2B5EF4-FFF2-40B4-BE49-F238E27FC236}">
                <a16:creationId xmlns:a16="http://schemas.microsoft.com/office/drawing/2014/main" id="{073DDE67-4999-42FE-A5DE-CCB21137A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9" y="5715525"/>
            <a:ext cx="1674986" cy="1142475"/>
          </a:xfrm>
          <a:prstGeom prst="rect">
            <a:avLst/>
          </a:prstGeom>
        </p:spPr>
      </p:pic>
      <p:pic>
        <p:nvPicPr>
          <p:cNvPr id="8" name="Picture 7" descr="A picture containing text, tableware, plate, dishware&#10;&#10;Description automatically generated">
            <a:extLst>
              <a:ext uri="{FF2B5EF4-FFF2-40B4-BE49-F238E27FC236}">
                <a16:creationId xmlns:a16="http://schemas.microsoft.com/office/drawing/2014/main" id="{2ACBBE9E-94EA-4323-ABA7-BDA0387A5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3483" y="6134582"/>
            <a:ext cx="2668517" cy="723418"/>
          </a:xfrm>
          <a:prstGeom prst="rect">
            <a:avLst/>
          </a:prstGeom>
        </p:spPr>
      </p:pic>
      <p:graphicFrame>
        <p:nvGraphicFramePr>
          <p:cNvPr id="10" name="Chart 9">
            <a:extLst>
              <a:ext uri="{FF2B5EF4-FFF2-40B4-BE49-F238E27FC236}">
                <a16:creationId xmlns:a16="http://schemas.microsoft.com/office/drawing/2014/main" id="{C332109C-CFE6-40DA-892F-F210F036FEAE}"/>
              </a:ext>
            </a:extLst>
          </p:cNvPr>
          <p:cNvGraphicFramePr/>
          <p:nvPr>
            <p:extLst>
              <p:ext uri="{D42A27DB-BD31-4B8C-83A1-F6EECF244321}">
                <p14:modId xmlns:p14="http://schemas.microsoft.com/office/powerpoint/2010/main" val="4007660785"/>
              </p:ext>
            </p:extLst>
          </p:nvPr>
        </p:nvGraphicFramePr>
        <p:xfrm>
          <a:off x="595303" y="551326"/>
          <a:ext cx="11000232" cy="5399948"/>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6" descr="A picture containing logo&#10;&#10;Description automatically generated">
            <a:extLst>
              <a:ext uri="{FF2B5EF4-FFF2-40B4-BE49-F238E27FC236}">
                <a16:creationId xmlns:a16="http://schemas.microsoft.com/office/drawing/2014/main" id="{E6FA198C-6D0C-A48F-8FA9-DEB47BC16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9" y="5715525"/>
            <a:ext cx="1674986" cy="1142475"/>
          </a:xfrm>
          <a:prstGeom prst="rect">
            <a:avLst/>
          </a:prstGeom>
        </p:spPr>
      </p:pic>
      <p:pic>
        <p:nvPicPr>
          <p:cNvPr id="9" name="Picture 8" descr="A picture containing text, tableware, plate, dishware&#10;&#10;Description automatically generated">
            <a:extLst>
              <a:ext uri="{FF2B5EF4-FFF2-40B4-BE49-F238E27FC236}">
                <a16:creationId xmlns:a16="http://schemas.microsoft.com/office/drawing/2014/main" id="{D6593A10-CFC9-B5CA-C65E-B07E6D1BD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3483" y="6134582"/>
            <a:ext cx="2668517" cy="723418"/>
          </a:xfrm>
          <a:prstGeom prst="rect">
            <a:avLst/>
          </a:prstGeom>
        </p:spPr>
      </p:pic>
      <p:pic>
        <p:nvPicPr>
          <p:cNvPr id="15" name="Picture 14" descr="A pie chart with numbers and a pie chart&#10;&#10;AI-generated content may be incorrect.">
            <a:extLst>
              <a:ext uri="{FF2B5EF4-FFF2-40B4-BE49-F238E27FC236}">
                <a16:creationId xmlns:a16="http://schemas.microsoft.com/office/drawing/2014/main" id="{07650CF3-630D-7D66-715E-7A21BF23D68E}"/>
              </a:ext>
            </a:extLst>
          </p:cNvPr>
          <p:cNvPicPr>
            <a:picLocks noChangeAspect="1"/>
          </p:cNvPicPr>
          <p:nvPr/>
        </p:nvPicPr>
        <p:blipFill>
          <a:blip r:embed="rId5">
            <a:extLst>
              <a:ext uri="{28A0092B-C50C-407E-A947-70E740481C1C}">
                <a14:useLocalDpi xmlns:a14="http://schemas.microsoft.com/office/drawing/2010/main" val="0"/>
              </a:ext>
            </a:extLst>
          </a:blip>
          <a:srcRect l="9841" r="15335" b="15764"/>
          <a:stretch/>
        </p:blipFill>
        <p:spPr>
          <a:xfrm>
            <a:off x="595302" y="550052"/>
            <a:ext cx="5467350" cy="3519895"/>
          </a:xfrm>
          <a:prstGeom prst="rect">
            <a:avLst/>
          </a:prstGeom>
        </p:spPr>
      </p:pic>
      <p:pic>
        <p:nvPicPr>
          <p:cNvPr id="17" name="Picture 16" descr="A pie chart with numbers and a number of expenses&#10;&#10;AI-generated content may be incorrect.">
            <a:extLst>
              <a:ext uri="{FF2B5EF4-FFF2-40B4-BE49-F238E27FC236}">
                <a16:creationId xmlns:a16="http://schemas.microsoft.com/office/drawing/2014/main" id="{03C62487-5D9B-8429-DEA7-01614AE4D6CA}"/>
              </a:ext>
            </a:extLst>
          </p:cNvPr>
          <p:cNvPicPr>
            <a:picLocks noChangeAspect="1"/>
          </p:cNvPicPr>
          <p:nvPr/>
        </p:nvPicPr>
        <p:blipFill>
          <a:blip r:embed="rId6">
            <a:extLst>
              <a:ext uri="{28A0092B-C50C-407E-A947-70E740481C1C}">
                <a14:useLocalDpi xmlns:a14="http://schemas.microsoft.com/office/drawing/2010/main" val="0"/>
              </a:ext>
            </a:extLst>
          </a:blip>
          <a:srcRect r="9543"/>
          <a:stretch/>
        </p:blipFill>
        <p:spPr>
          <a:xfrm>
            <a:off x="5921288" y="550052"/>
            <a:ext cx="5467349" cy="3519895"/>
          </a:xfrm>
          <a:prstGeom prst="rect">
            <a:avLst/>
          </a:prstGeom>
        </p:spPr>
      </p:pic>
    </p:spTree>
    <p:extLst>
      <p:ext uri="{BB962C8B-B14F-4D97-AF65-F5344CB8AC3E}">
        <p14:creationId xmlns:p14="http://schemas.microsoft.com/office/powerpoint/2010/main" val="740155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tableware, plate, dishware&#10;&#10;Description automatically generated">
            <a:extLst>
              <a:ext uri="{FF2B5EF4-FFF2-40B4-BE49-F238E27FC236}">
                <a16:creationId xmlns:a16="http://schemas.microsoft.com/office/drawing/2014/main" id="{92FE3647-114C-4201-B27A-46ED11E74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41" y="5905500"/>
            <a:ext cx="2825979" cy="766105"/>
          </a:xfrm>
          <a:prstGeom prst="rect">
            <a:avLst/>
          </a:prstGeom>
        </p:spPr>
      </p:pic>
      <p:sp>
        <p:nvSpPr>
          <p:cNvPr id="3" name="TextBox 2">
            <a:extLst>
              <a:ext uri="{FF2B5EF4-FFF2-40B4-BE49-F238E27FC236}">
                <a16:creationId xmlns:a16="http://schemas.microsoft.com/office/drawing/2014/main" id="{8F0CAE55-92BE-A2E3-E6C6-1A65D309F7D8}"/>
              </a:ext>
            </a:extLst>
          </p:cNvPr>
          <p:cNvSpPr txBox="1"/>
          <p:nvPr/>
        </p:nvSpPr>
        <p:spPr>
          <a:xfrm>
            <a:off x="0" y="2886075"/>
            <a:ext cx="7655412" cy="1530664"/>
          </a:xfrm>
          <a:prstGeom prst="rect">
            <a:avLst/>
          </a:prstGeom>
        </p:spPr>
        <p:txBody>
          <a:bodyPr vert="horz" lIns="91440" tIns="45720" rIns="91440" bIns="45720" rtlCol="0" anchor="b">
            <a:normAutofit lnSpcReduction="10000"/>
          </a:bodyPr>
          <a:lstStyle/>
          <a:p>
            <a:pPr marL="171450" marR="0" lvl="0" defTabSz="914400">
              <a:lnSpc>
                <a:spcPct val="90000"/>
              </a:lnSpc>
              <a:spcBef>
                <a:spcPts val="0"/>
              </a:spcBef>
              <a:spcAft>
                <a:spcPts val="600"/>
              </a:spcAft>
            </a:pPr>
            <a:r>
              <a:rPr lang="en-US" sz="5000" dirty="0">
                <a:effectLst/>
              </a:rPr>
              <a:t>Program Committee Report</a:t>
            </a:r>
          </a:p>
          <a:p>
            <a:pPr marL="171450" marR="0" lvl="0" defTabSz="914400">
              <a:lnSpc>
                <a:spcPct val="90000"/>
              </a:lnSpc>
              <a:spcBef>
                <a:spcPts val="0"/>
              </a:spcBef>
              <a:spcAft>
                <a:spcPts val="600"/>
              </a:spcAft>
            </a:pPr>
            <a:r>
              <a:rPr lang="en-US" sz="5000" i="1" dirty="0">
                <a:effectLst/>
              </a:rPr>
              <a:t>Kelsey Baker, PhD</a:t>
            </a:r>
            <a:endParaRPr lang="en-US" sz="5000" kern="1200" dirty="0">
              <a:solidFill>
                <a:schemeClr val="tx1"/>
              </a:solidFill>
              <a:ea typeface="+mj-ea"/>
              <a:cs typeface="+mj-cs"/>
            </a:endParaRPr>
          </a:p>
        </p:txBody>
      </p:sp>
      <p:pic>
        <p:nvPicPr>
          <p:cNvPr id="4" name="Picture 2">
            <a:extLst>
              <a:ext uri="{FF2B5EF4-FFF2-40B4-BE49-F238E27FC236}">
                <a16:creationId xmlns:a16="http://schemas.microsoft.com/office/drawing/2014/main" id="{1A486000-CCAE-2149-7A82-5485CAD2D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181390" y="1822607"/>
            <a:ext cx="253999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2DE65634-B8AB-9D2A-1039-05F3D94EF90F}"/>
              </a:ext>
            </a:extLst>
          </p:cNvPr>
          <p:cNvPicPr>
            <a:picLocks noChangeAspect="1"/>
          </p:cNvPicPr>
          <p:nvPr/>
        </p:nvPicPr>
        <p:blipFill rotWithShape="1">
          <a:blip r:embed="rId4">
            <a:extLst>
              <a:ext uri="{28A0092B-C50C-407E-A947-70E740481C1C}">
                <a14:useLocalDpi xmlns:a14="http://schemas.microsoft.com/office/drawing/2010/main" val="0"/>
              </a:ext>
            </a:extLst>
          </a:blip>
          <a:srcRect l="3577" r="-3576"/>
          <a:stretch/>
        </p:blipFill>
        <p:spPr>
          <a:xfrm>
            <a:off x="7519500" y="120344"/>
            <a:ext cx="3462083" cy="1050264"/>
          </a:xfrm>
          <a:prstGeom prst="rect">
            <a:avLst/>
          </a:prstGeom>
        </p:spPr>
      </p:pic>
    </p:spTree>
    <p:extLst>
      <p:ext uri="{BB962C8B-B14F-4D97-AF65-F5344CB8AC3E}">
        <p14:creationId xmlns:p14="http://schemas.microsoft.com/office/powerpoint/2010/main" val="1399869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C10181A-354B-497D-B85D-2844FDA530F6}"/>
              </a:ext>
            </a:extLst>
          </p:cNvPr>
          <p:cNvSpPr/>
          <p:nvPr/>
        </p:nvSpPr>
        <p:spPr>
          <a:xfrm>
            <a:off x="0" y="6357309"/>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 name="Group 49">
            <a:extLst>
              <a:ext uri="{FF2B5EF4-FFF2-40B4-BE49-F238E27FC236}">
                <a16:creationId xmlns:a16="http://schemas.microsoft.com/office/drawing/2014/main" id="{C7EE8613-4934-3420-883F-BE9213A752F3}"/>
              </a:ext>
            </a:extLst>
          </p:cNvPr>
          <p:cNvGrpSpPr/>
          <p:nvPr/>
        </p:nvGrpSpPr>
        <p:grpSpPr>
          <a:xfrm>
            <a:off x="1792598" y="1995139"/>
            <a:ext cx="1170414" cy="1825581"/>
            <a:chOff x="392687" y="2033910"/>
            <a:chExt cx="1170414" cy="1825581"/>
          </a:xfrm>
        </p:grpSpPr>
        <p:pic>
          <p:nvPicPr>
            <p:cNvPr id="1026" name="Picture 2">
              <a:extLst>
                <a:ext uri="{FF2B5EF4-FFF2-40B4-BE49-F238E27FC236}">
                  <a16:creationId xmlns:a16="http://schemas.microsoft.com/office/drawing/2014/main" id="{E6AFE6B1-0E2D-F470-938B-D63E0F9051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302"/>
            <a:stretch/>
          </p:blipFill>
          <p:spPr bwMode="auto">
            <a:xfrm>
              <a:off x="392687" y="2033910"/>
              <a:ext cx="1170414" cy="15351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A0AA1CF-D501-6150-949A-1FD05301ADA5}"/>
                </a:ext>
              </a:extLst>
            </p:cNvPr>
            <p:cNvSpPr txBox="1"/>
            <p:nvPr/>
          </p:nvSpPr>
          <p:spPr>
            <a:xfrm>
              <a:off x="392687" y="3644047"/>
              <a:ext cx="1170414" cy="215444"/>
            </a:xfrm>
            <a:prstGeom prst="rect">
              <a:avLst/>
            </a:prstGeom>
            <a:noFill/>
          </p:spPr>
          <p:txBody>
            <a:bodyPr wrap="square" rtlCol="0">
              <a:spAutoFit/>
            </a:bodyPr>
            <a:lstStyle/>
            <a:p>
              <a:pPr algn="ctr"/>
              <a:r>
                <a:rPr lang="en-US" sz="800" b="1" dirty="0"/>
                <a:t>Jason Carmel, MD, PhD</a:t>
              </a:r>
            </a:p>
          </p:txBody>
        </p:sp>
      </p:grpSp>
      <p:grpSp>
        <p:nvGrpSpPr>
          <p:cNvPr id="51" name="Group 50">
            <a:extLst>
              <a:ext uri="{FF2B5EF4-FFF2-40B4-BE49-F238E27FC236}">
                <a16:creationId xmlns:a16="http://schemas.microsoft.com/office/drawing/2014/main" id="{E3EEFD31-EE73-87A8-848E-3F7854A34B92}"/>
              </a:ext>
            </a:extLst>
          </p:cNvPr>
          <p:cNvGrpSpPr/>
          <p:nvPr/>
        </p:nvGrpSpPr>
        <p:grpSpPr>
          <a:xfrm>
            <a:off x="3217803" y="1995139"/>
            <a:ext cx="1170414" cy="1825581"/>
            <a:chOff x="1684273" y="2033910"/>
            <a:chExt cx="1170414" cy="1825581"/>
          </a:xfrm>
        </p:grpSpPr>
        <p:pic>
          <p:nvPicPr>
            <p:cNvPr id="4" name="Picture 4">
              <a:extLst>
                <a:ext uri="{FF2B5EF4-FFF2-40B4-BE49-F238E27FC236}">
                  <a16:creationId xmlns:a16="http://schemas.microsoft.com/office/drawing/2014/main" id="{97398982-1C42-6804-9795-AD232295D4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303"/>
            <a:stretch/>
          </p:blipFill>
          <p:spPr bwMode="auto">
            <a:xfrm>
              <a:off x="1684273" y="2033910"/>
              <a:ext cx="1170414" cy="15351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923F9F6-5E89-7471-C362-1C921EF9ACCA}"/>
                </a:ext>
              </a:extLst>
            </p:cNvPr>
            <p:cNvSpPr txBox="1"/>
            <p:nvPr/>
          </p:nvSpPr>
          <p:spPr>
            <a:xfrm>
              <a:off x="1684273" y="3644047"/>
              <a:ext cx="1170414" cy="215444"/>
            </a:xfrm>
            <a:prstGeom prst="rect">
              <a:avLst/>
            </a:prstGeom>
            <a:noFill/>
          </p:spPr>
          <p:txBody>
            <a:bodyPr wrap="square" rtlCol="0">
              <a:spAutoFit/>
            </a:bodyPr>
            <a:lstStyle/>
            <a:p>
              <a:pPr algn="ctr"/>
              <a:r>
                <a:rPr lang="en-US" sz="800" b="1" dirty="0"/>
                <a:t>Ahmet Arac, MD</a:t>
              </a:r>
            </a:p>
          </p:txBody>
        </p:sp>
      </p:grpSp>
      <p:grpSp>
        <p:nvGrpSpPr>
          <p:cNvPr id="53" name="Group 52">
            <a:extLst>
              <a:ext uri="{FF2B5EF4-FFF2-40B4-BE49-F238E27FC236}">
                <a16:creationId xmlns:a16="http://schemas.microsoft.com/office/drawing/2014/main" id="{EDEDFB5D-0738-39A9-E923-9A24D8674A17}"/>
              </a:ext>
            </a:extLst>
          </p:cNvPr>
          <p:cNvGrpSpPr/>
          <p:nvPr/>
        </p:nvGrpSpPr>
        <p:grpSpPr>
          <a:xfrm>
            <a:off x="4645173" y="1995139"/>
            <a:ext cx="1176636" cy="1825581"/>
            <a:chOff x="4364319" y="2033910"/>
            <a:chExt cx="1176636" cy="1825581"/>
          </a:xfrm>
        </p:grpSpPr>
        <p:pic>
          <p:nvPicPr>
            <p:cNvPr id="1034" name="Picture 10">
              <a:extLst>
                <a:ext uri="{FF2B5EF4-FFF2-40B4-BE49-F238E27FC236}">
                  <a16:creationId xmlns:a16="http://schemas.microsoft.com/office/drawing/2014/main" id="{EFF1F1D6-B53B-B126-E837-EC998FA38D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719"/>
            <a:stretch/>
          </p:blipFill>
          <p:spPr bwMode="auto">
            <a:xfrm>
              <a:off x="4364319" y="2033910"/>
              <a:ext cx="1176636" cy="15351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9CE0B77-C908-D90A-2C72-83340C661C91}"/>
                </a:ext>
              </a:extLst>
            </p:cNvPr>
            <p:cNvSpPr txBox="1"/>
            <p:nvPr/>
          </p:nvSpPr>
          <p:spPr>
            <a:xfrm>
              <a:off x="4367430" y="3644047"/>
              <a:ext cx="1170414" cy="215444"/>
            </a:xfrm>
            <a:prstGeom prst="rect">
              <a:avLst/>
            </a:prstGeom>
            <a:noFill/>
          </p:spPr>
          <p:txBody>
            <a:bodyPr wrap="square" rtlCol="0">
              <a:spAutoFit/>
            </a:bodyPr>
            <a:lstStyle/>
            <a:p>
              <a:pPr algn="ctr"/>
              <a:r>
                <a:rPr lang="en-US" sz="800" b="1" dirty="0"/>
                <a:t>Naveed Ejaz, PhD</a:t>
              </a:r>
            </a:p>
          </p:txBody>
        </p:sp>
      </p:grpSp>
      <p:grpSp>
        <p:nvGrpSpPr>
          <p:cNvPr id="52" name="Group 51">
            <a:extLst>
              <a:ext uri="{FF2B5EF4-FFF2-40B4-BE49-F238E27FC236}">
                <a16:creationId xmlns:a16="http://schemas.microsoft.com/office/drawing/2014/main" id="{CC962E79-A101-E9EE-7355-ACA00FE1A537}"/>
              </a:ext>
            </a:extLst>
          </p:cNvPr>
          <p:cNvGrpSpPr/>
          <p:nvPr/>
        </p:nvGrpSpPr>
        <p:grpSpPr>
          <a:xfrm>
            <a:off x="339582" y="1995139"/>
            <a:ext cx="1267288" cy="1825581"/>
            <a:chOff x="2972744" y="2033910"/>
            <a:chExt cx="1267288" cy="1825581"/>
          </a:xfrm>
        </p:grpSpPr>
        <p:pic>
          <p:nvPicPr>
            <p:cNvPr id="1030" name="Picture 6">
              <a:extLst>
                <a:ext uri="{FF2B5EF4-FFF2-40B4-BE49-F238E27FC236}">
                  <a16:creationId xmlns:a16="http://schemas.microsoft.com/office/drawing/2014/main" id="{B8FD5DDB-265B-D992-385B-5CA2C44CB3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1454"/>
            <a:stretch/>
          </p:blipFill>
          <p:spPr bwMode="auto">
            <a:xfrm>
              <a:off x="3017618" y="2033910"/>
              <a:ext cx="1183771" cy="15939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D2A7B0-0881-9DB6-5A47-5195301C7D8B}"/>
                </a:ext>
              </a:extLst>
            </p:cNvPr>
            <p:cNvSpPr txBox="1"/>
            <p:nvPr/>
          </p:nvSpPr>
          <p:spPr>
            <a:xfrm>
              <a:off x="2972744" y="3644047"/>
              <a:ext cx="1267288" cy="215444"/>
            </a:xfrm>
            <a:prstGeom prst="rect">
              <a:avLst/>
            </a:prstGeom>
            <a:noFill/>
          </p:spPr>
          <p:txBody>
            <a:bodyPr wrap="square" rtlCol="0">
              <a:spAutoFit/>
            </a:bodyPr>
            <a:lstStyle/>
            <a:p>
              <a:pPr algn="ctr"/>
              <a:r>
                <a:rPr lang="en-US" sz="800" b="1" dirty="0"/>
                <a:t>Kelsey Baker, PhD - Chair</a:t>
              </a:r>
            </a:p>
          </p:txBody>
        </p:sp>
      </p:grpSp>
      <p:grpSp>
        <p:nvGrpSpPr>
          <p:cNvPr id="32" name="Group 31">
            <a:extLst>
              <a:ext uri="{FF2B5EF4-FFF2-40B4-BE49-F238E27FC236}">
                <a16:creationId xmlns:a16="http://schemas.microsoft.com/office/drawing/2014/main" id="{E8D68246-04E2-B686-E8E8-95C65BD8CCD1}"/>
              </a:ext>
            </a:extLst>
          </p:cNvPr>
          <p:cNvGrpSpPr/>
          <p:nvPr/>
        </p:nvGrpSpPr>
        <p:grpSpPr>
          <a:xfrm>
            <a:off x="3131897" y="4191806"/>
            <a:ext cx="1170414" cy="1786089"/>
            <a:chOff x="3925565" y="4071043"/>
            <a:chExt cx="1170414" cy="1786089"/>
          </a:xfrm>
        </p:grpSpPr>
        <p:pic>
          <p:nvPicPr>
            <p:cNvPr id="1046" name="Picture 22">
              <a:extLst>
                <a:ext uri="{FF2B5EF4-FFF2-40B4-BE49-F238E27FC236}">
                  <a16:creationId xmlns:a16="http://schemas.microsoft.com/office/drawing/2014/main" id="{08480144-CE12-F524-89E6-3E58CC3868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9482"/>
            <a:stretch/>
          </p:blipFill>
          <p:spPr bwMode="auto">
            <a:xfrm>
              <a:off x="3925565" y="4071043"/>
              <a:ext cx="1170414" cy="157064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A04A158-62E1-83E9-FA32-D42ED7D01ADB}"/>
                </a:ext>
              </a:extLst>
            </p:cNvPr>
            <p:cNvSpPr txBox="1"/>
            <p:nvPr/>
          </p:nvSpPr>
          <p:spPr>
            <a:xfrm>
              <a:off x="3925565" y="5641688"/>
              <a:ext cx="1170414" cy="215444"/>
            </a:xfrm>
            <a:prstGeom prst="rect">
              <a:avLst/>
            </a:prstGeom>
            <a:noFill/>
          </p:spPr>
          <p:txBody>
            <a:bodyPr wrap="square" rtlCol="0">
              <a:spAutoFit/>
            </a:bodyPr>
            <a:lstStyle/>
            <a:p>
              <a:pPr algn="ctr"/>
              <a:r>
                <a:rPr lang="en-US" sz="800" b="1" dirty="0"/>
                <a:t>Heidi </a:t>
              </a:r>
              <a:r>
                <a:rPr lang="en-US" sz="800" b="1" dirty="0" err="1"/>
                <a:t>Schambra</a:t>
              </a:r>
              <a:r>
                <a:rPr lang="en-US" sz="800" b="1" dirty="0"/>
                <a:t>, MD</a:t>
              </a:r>
            </a:p>
          </p:txBody>
        </p:sp>
      </p:grpSp>
      <p:grpSp>
        <p:nvGrpSpPr>
          <p:cNvPr id="33" name="Group 32">
            <a:extLst>
              <a:ext uri="{FF2B5EF4-FFF2-40B4-BE49-F238E27FC236}">
                <a16:creationId xmlns:a16="http://schemas.microsoft.com/office/drawing/2014/main" id="{D476BF8D-D46E-89D0-A5B7-1459F7483ED8}"/>
              </a:ext>
            </a:extLst>
          </p:cNvPr>
          <p:cNvGrpSpPr/>
          <p:nvPr/>
        </p:nvGrpSpPr>
        <p:grpSpPr>
          <a:xfrm>
            <a:off x="4537269" y="4191806"/>
            <a:ext cx="1170414" cy="1909199"/>
            <a:chOff x="5169806" y="4071043"/>
            <a:chExt cx="1170414" cy="1909199"/>
          </a:xfrm>
        </p:grpSpPr>
        <p:pic>
          <p:nvPicPr>
            <p:cNvPr id="1048" name="Picture 24">
              <a:extLst>
                <a:ext uri="{FF2B5EF4-FFF2-40B4-BE49-F238E27FC236}">
                  <a16:creationId xmlns:a16="http://schemas.microsoft.com/office/drawing/2014/main" id="{F384AF9A-4AE4-45F1-92FD-3243B97B2B0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9483"/>
            <a:stretch/>
          </p:blipFill>
          <p:spPr bwMode="auto">
            <a:xfrm>
              <a:off x="5169806" y="4071043"/>
              <a:ext cx="1170414" cy="15706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C528F1A-D8CF-3D87-2B12-14D2A0C2E98B}"/>
                </a:ext>
              </a:extLst>
            </p:cNvPr>
            <p:cNvSpPr txBox="1"/>
            <p:nvPr/>
          </p:nvSpPr>
          <p:spPr>
            <a:xfrm>
              <a:off x="5169806" y="5641688"/>
              <a:ext cx="1170414" cy="338554"/>
            </a:xfrm>
            <a:prstGeom prst="rect">
              <a:avLst/>
            </a:prstGeom>
            <a:noFill/>
          </p:spPr>
          <p:txBody>
            <a:bodyPr wrap="square" rtlCol="0">
              <a:spAutoFit/>
            </a:bodyPr>
            <a:lstStyle/>
            <a:p>
              <a:pPr algn="ctr"/>
              <a:r>
                <a:rPr lang="en-US" sz="800" b="1" dirty="0"/>
                <a:t>Rick Segal, PT, PhD, FAPTA</a:t>
              </a:r>
            </a:p>
          </p:txBody>
        </p:sp>
      </p:grpSp>
      <p:grpSp>
        <p:nvGrpSpPr>
          <p:cNvPr id="35" name="Group 34">
            <a:extLst>
              <a:ext uri="{FF2B5EF4-FFF2-40B4-BE49-F238E27FC236}">
                <a16:creationId xmlns:a16="http://schemas.microsoft.com/office/drawing/2014/main" id="{6726364E-51F3-A441-A722-0919197F0A2E}"/>
              </a:ext>
            </a:extLst>
          </p:cNvPr>
          <p:cNvGrpSpPr/>
          <p:nvPr/>
        </p:nvGrpSpPr>
        <p:grpSpPr>
          <a:xfrm>
            <a:off x="5942641" y="4191806"/>
            <a:ext cx="1170414" cy="1909200"/>
            <a:chOff x="6463860" y="4071042"/>
            <a:chExt cx="1170414" cy="1909200"/>
          </a:xfrm>
        </p:grpSpPr>
        <p:pic>
          <p:nvPicPr>
            <p:cNvPr id="1050" name="Picture 26">
              <a:extLst>
                <a:ext uri="{FF2B5EF4-FFF2-40B4-BE49-F238E27FC236}">
                  <a16:creationId xmlns:a16="http://schemas.microsoft.com/office/drawing/2014/main" id="{4316ADF2-194F-4E3F-37F6-6B942F98016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9482"/>
            <a:stretch/>
          </p:blipFill>
          <p:spPr bwMode="auto">
            <a:xfrm>
              <a:off x="6463860" y="4071042"/>
              <a:ext cx="1170414" cy="157064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AC0F874-9F4A-F363-BA46-D30C1947626D}"/>
                </a:ext>
              </a:extLst>
            </p:cNvPr>
            <p:cNvSpPr txBox="1"/>
            <p:nvPr/>
          </p:nvSpPr>
          <p:spPr>
            <a:xfrm>
              <a:off x="6463860" y="5641688"/>
              <a:ext cx="1170414" cy="338554"/>
            </a:xfrm>
            <a:prstGeom prst="rect">
              <a:avLst/>
            </a:prstGeom>
            <a:noFill/>
          </p:spPr>
          <p:txBody>
            <a:bodyPr wrap="square" rtlCol="0">
              <a:spAutoFit/>
            </a:bodyPr>
            <a:lstStyle/>
            <a:p>
              <a:pPr algn="ctr"/>
              <a:r>
                <a:rPr lang="en-US" sz="800" b="1" dirty="0"/>
                <a:t>Charlotte Stagg, MRCP, DPhil</a:t>
              </a:r>
            </a:p>
          </p:txBody>
        </p:sp>
      </p:grpSp>
      <p:grpSp>
        <p:nvGrpSpPr>
          <p:cNvPr id="55" name="Group 54">
            <a:extLst>
              <a:ext uri="{FF2B5EF4-FFF2-40B4-BE49-F238E27FC236}">
                <a16:creationId xmlns:a16="http://schemas.microsoft.com/office/drawing/2014/main" id="{707C1F2F-3F28-102D-230F-32B6DCD1B388}"/>
              </a:ext>
            </a:extLst>
          </p:cNvPr>
          <p:cNvGrpSpPr/>
          <p:nvPr/>
        </p:nvGrpSpPr>
        <p:grpSpPr>
          <a:xfrm>
            <a:off x="7428026" y="1995139"/>
            <a:ext cx="1176639" cy="1825581"/>
            <a:chOff x="6959936" y="2033910"/>
            <a:chExt cx="1176639" cy="1825581"/>
          </a:xfrm>
        </p:grpSpPr>
        <p:pic>
          <p:nvPicPr>
            <p:cNvPr id="1038" name="Picture 14">
              <a:extLst>
                <a:ext uri="{FF2B5EF4-FFF2-40B4-BE49-F238E27FC236}">
                  <a16:creationId xmlns:a16="http://schemas.microsoft.com/office/drawing/2014/main" id="{3D3A06E3-AA74-875F-9A59-B21C78BDAAA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9282"/>
            <a:stretch/>
          </p:blipFill>
          <p:spPr bwMode="auto">
            <a:xfrm>
              <a:off x="6959936" y="2033910"/>
              <a:ext cx="1176639" cy="158293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0E532E6-609D-1133-C1BF-FF855D8E3149}"/>
                </a:ext>
              </a:extLst>
            </p:cNvPr>
            <p:cNvSpPr txBox="1"/>
            <p:nvPr/>
          </p:nvSpPr>
          <p:spPr>
            <a:xfrm>
              <a:off x="6963048" y="3644047"/>
              <a:ext cx="1170414" cy="215444"/>
            </a:xfrm>
            <a:prstGeom prst="rect">
              <a:avLst/>
            </a:prstGeom>
            <a:noFill/>
          </p:spPr>
          <p:txBody>
            <a:bodyPr wrap="square" rtlCol="0">
              <a:spAutoFit/>
            </a:bodyPr>
            <a:lstStyle/>
            <a:p>
              <a:pPr algn="ctr"/>
              <a:r>
                <a:rPr lang="en-US" sz="800" b="1" dirty="0"/>
                <a:t>Kate Hayward, PhD</a:t>
              </a:r>
            </a:p>
          </p:txBody>
        </p:sp>
      </p:grpSp>
      <p:grpSp>
        <p:nvGrpSpPr>
          <p:cNvPr id="31" name="Group 30">
            <a:extLst>
              <a:ext uri="{FF2B5EF4-FFF2-40B4-BE49-F238E27FC236}">
                <a16:creationId xmlns:a16="http://schemas.microsoft.com/office/drawing/2014/main" id="{9478E38A-8B5E-DAB7-2AEF-72E5F5B92DC5}"/>
              </a:ext>
            </a:extLst>
          </p:cNvPr>
          <p:cNvGrpSpPr/>
          <p:nvPr/>
        </p:nvGrpSpPr>
        <p:grpSpPr>
          <a:xfrm>
            <a:off x="1726525" y="4191806"/>
            <a:ext cx="1170414" cy="1786091"/>
            <a:chOff x="2754067" y="4071043"/>
            <a:chExt cx="1170414" cy="1786091"/>
          </a:xfrm>
        </p:grpSpPr>
        <p:pic>
          <p:nvPicPr>
            <p:cNvPr id="1044" name="Picture 20">
              <a:extLst>
                <a:ext uri="{FF2B5EF4-FFF2-40B4-BE49-F238E27FC236}">
                  <a16:creationId xmlns:a16="http://schemas.microsoft.com/office/drawing/2014/main" id="{250CA853-9B86-F899-61CC-844534F5786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9482"/>
            <a:stretch/>
          </p:blipFill>
          <p:spPr bwMode="auto">
            <a:xfrm>
              <a:off x="2754067" y="4071043"/>
              <a:ext cx="1170414" cy="15706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CE3269D-24F8-DB23-0052-9346F020497A}"/>
                </a:ext>
              </a:extLst>
            </p:cNvPr>
            <p:cNvSpPr txBox="1"/>
            <p:nvPr/>
          </p:nvSpPr>
          <p:spPr>
            <a:xfrm>
              <a:off x="2754067" y="5641690"/>
              <a:ext cx="1170414" cy="215444"/>
            </a:xfrm>
            <a:prstGeom prst="rect">
              <a:avLst/>
            </a:prstGeom>
            <a:noFill/>
          </p:spPr>
          <p:txBody>
            <a:bodyPr wrap="square" rtlCol="0">
              <a:spAutoFit/>
            </a:bodyPr>
            <a:lstStyle/>
            <a:p>
              <a:pPr algn="ctr"/>
              <a:r>
                <a:rPr lang="en-US" sz="800" b="1" dirty="0"/>
                <a:t>Natalia Sanchez, PhD</a:t>
              </a:r>
            </a:p>
          </p:txBody>
        </p:sp>
      </p:grpSp>
      <p:grpSp>
        <p:nvGrpSpPr>
          <p:cNvPr id="54" name="Group 53">
            <a:extLst>
              <a:ext uri="{FF2B5EF4-FFF2-40B4-BE49-F238E27FC236}">
                <a16:creationId xmlns:a16="http://schemas.microsoft.com/office/drawing/2014/main" id="{D46C96DD-B8E4-60AC-23A0-243634C508C8}"/>
              </a:ext>
            </a:extLst>
          </p:cNvPr>
          <p:cNvGrpSpPr/>
          <p:nvPr/>
        </p:nvGrpSpPr>
        <p:grpSpPr>
          <a:xfrm>
            <a:off x="6036599" y="1995139"/>
            <a:ext cx="1176637" cy="1825581"/>
            <a:chOff x="5662127" y="2033910"/>
            <a:chExt cx="1176637" cy="1825581"/>
          </a:xfrm>
        </p:grpSpPr>
        <p:pic>
          <p:nvPicPr>
            <p:cNvPr id="1036" name="Picture 12">
              <a:extLst>
                <a:ext uri="{FF2B5EF4-FFF2-40B4-BE49-F238E27FC236}">
                  <a16:creationId xmlns:a16="http://schemas.microsoft.com/office/drawing/2014/main" id="{39CDEB7E-3AAD-7C6B-2DFC-3B3B4E4AC96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18720"/>
            <a:stretch/>
          </p:blipFill>
          <p:spPr bwMode="auto">
            <a:xfrm>
              <a:off x="5662127" y="2033910"/>
              <a:ext cx="1176637" cy="159394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9FB7DF7-F867-2E29-2E4F-0C25A08226B6}"/>
                </a:ext>
              </a:extLst>
            </p:cNvPr>
            <p:cNvSpPr txBox="1"/>
            <p:nvPr/>
          </p:nvSpPr>
          <p:spPr>
            <a:xfrm>
              <a:off x="5665238" y="3644047"/>
              <a:ext cx="1170414" cy="215444"/>
            </a:xfrm>
            <a:prstGeom prst="rect">
              <a:avLst/>
            </a:prstGeom>
            <a:noFill/>
          </p:spPr>
          <p:txBody>
            <a:bodyPr wrap="square" rtlCol="0">
              <a:spAutoFit/>
            </a:bodyPr>
            <a:lstStyle/>
            <a:p>
              <a:pPr algn="ctr"/>
              <a:r>
                <a:rPr lang="en-US" sz="800" b="1" dirty="0"/>
                <a:t>Kathleen Friel, PhD</a:t>
              </a:r>
            </a:p>
          </p:txBody>
        </p:sp>
      </p:grpSp>
      <p:grpSp>
        <p:nvGrpSpPr>
          <p:cNvPr id="56" name="Group 55">
            <a:extLst>
              <a:ext uri="{FF2B5EF4-FFF2-40B4-BE49-F238E27FC236}">
                <a16:creationId xmlns:a16="http://schemas.microsoft.com/office/drawing/2014/main" id="{C87012C0-A4F6-D87C-E53A-CAE37D7E3BA7}"/>
              </a:ext>
            </a:extLst>
          </p:cNvPr>
          <p:cNvGrpSpPr/>
          <p:nvPr/>
        </p:nvGrpSpPr>
        <p:grpSpPr>
          <a:xfrm>
            <a:off x="8819455" y="1995139"/>
            <a:ext cx="1170414" cy="1948691"/>
            <a:chOff x="8257747" y="2033910"/>
            <a:chExt cx="1170414" cy="1948691"/>
          </a:xfrm>
        </p:grpSpPr>
        <p:sp>
          <p:nvSpPr>
            <p:cNvPr id="24" name="TextBox 23">
              <a:extLst>
                <a:ext uri="{FF2B5EF4-FFF2-40B4-BE49-F238E27FC236}">
                  <a16:creationId xmlns:a16="http://schemas.microsoft.com/office/drawing/2014/main" id="{14449399-CF67-B144-1065-94DA7A5441FB}"/>
                </a:ext>
              </a:extLst>
            </p:cNvPr>
            <p:cNvSpPr txBox="1"/>
            <p:nvPr/>
          </p:nvSpPr>
          <p:spPr>
            <a:xfrm>
              <a:off x="8257747" y="3644047"/>
              <a:ext cx="1170414" cy="338554"/>
            </a:xfrm>
            <a:prstGeom prst="rect">
              <a:avLst/>
            </a:prstGeom>
            <a:noFill/>
          </p:spPr>
          <p:txBody>
            <a:bodyPr wrap="square" rtlCol="0">
              <a:spAutoFit/>
            </a:bodyPr>
            <a:lstStyle/>
            <a:p>
              <a:pPr algn="ctr"/>
              <a:r>
                <a:rPr lang="en-US" sz="800" b="1" dirty="0"/>
                <a:t>Nicole </a:t>
              </a:r>
              <a:r>
                <a:rPr lang="en-US" sz="800" b="1" dirty="0" err="1"/>
                <a:t>Haikalis</a:t>
              </a:r>
              <a:r>
                <a:rPr lang="en-US" sz="800" b="1" dirty="0"/>
                <a:t>,</a:t>
              </a:r>
            </a:p>
            <a:p>
              <a:pPr algn="ctr"/>
              <a:r>
                <a:rPr lang="en-US" sz="800" b="1" dirty="0"/>
                <a:t>PhD Candidate</a:t>
              </a:r>
            </a:p>
          </p:txBody>
        </p:sp>
        <p:pic>
          <p:nvPicPr>
            <p:cNvPr id="41" name="Picture 40" descr="A person smiling at the camera&#10;&#10;Description automatically generated">
              <a:extLst>
                <a:ext uri="{FF2B5EF4-FFF2-40B4-BE49-F238E27FC236}">
                  <a16:creationId xmlns:a16="http://schemas.microsoft.com/office/drawing/2014/main" id="{4D06F313-517A-DD70-F9BE-889C834505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57747" y="2033910"/>
              <a:ext cx="1170414" cy="1536192"/>
            </a:xfrm>
            <a:prstGeom prst="rect">
              <a:avLst/>
            </a:prstGeom>
          </p:spPr>
        </p:pic>
      </p:grpSp>
      <p:grpSp>
        <p:nvGrpSpPr>
          <p:cNvPr id="44" name="Group 43">
            <a:extLst>
              <a:ext uri="{FF2B5EF4-FFF2-40B4-BE49-F238E27FC236}">
                <a16:creationId xmlns:a16="http://schemas.microsoft.com/office/drawing/2014/main" id="{2528F09A-0DCE-3338-9083-8C7C7E702E97}"/>
              </a:ext>
            </a:extLst>
          </p:cNvPr>
          <p:cNvGrpSpPr/>
          <p:nvPr/>
        </p:nvGrpSpPr>
        <p:grpSpPr>
          <a:xfrm>
            <a:off x="7348010" y="4191806"/>
            <a:ext cx="1170414" cy="1874746"/>
            <a:chOff x="7819860" y="4067300"/>
            <a:chExt cx="1170414" cy="1874746"/>
          </a:xfrm>
        </p:grpSpPr>
        <p:sp>
          <p:nvSpPr>
            <p:cNvPr id="12" name="TextBox 11">
              <a:extLst>
                <a:ext uri="{FF2B5EF4-FFF2-40B4-BE49-F238E27FC236}">
                  <a16:creationId xmlns:a16="http://schemas.microsoft.com/office/drawing/2014/main" id="{5574D5F7-E365-4637-0A3C-9129A8F36637}"/>
                </a:ext>
              </a:extLst>
            </p:cNvPr>
            <p:cNvSpPr txBox="1"/>
            <p:nvPr/>
          </p:nvSpPr>
          <p:spPr>
            <a:xfrm>
              <a:off x="7819860" y="5603492"/>
              <a:ext cx="1170414" cy="338554"/>
            </a:xfrm>
            <a:prstGeom prst="rect">
              <a:avLst/>
            </a:prstGeom>
            <a:noFill/>
          </p:spPr>
          <p:txBody>
            <a:bodyPr wrap="square" rtlCol="0">
              <a:spAutoFit/>
            </a:bodyPr>
            <a:lstStyle/>
            <a:p>
              <a:pPr algn="ctr"/>
              <a:r>
                <a:rPr lang="en-US" sz="800" b="1" dirty="0"/>
                <a:t>Steve Cramer, MD, </a:t>
              </a:r>
              <a:r>
                <a:rPr lang="en-US" sz="800" b="1" dirty="0" err="1"/>
                <a:t>MMSc</a:t>
              </a:r>
              <a:r>
                <a:rPr lang="en-US" sz="800" b="1" dirty="0"/>
                <a:t>, FAAN, FAHA</a:t>
              </a:r>
            </a:p>
          </p:txBody>
        </p:sp>
        <p:pic>
          <p:nvPicPr>
            <p:cNvPr id="43" name="Picture 42" descr="A person in a white coat&#10;&#10;Description automatically generated">
              <a:extLst>
                <a:ext uri="{FF2B5EF4-FFF2-40B4-BE49-F238E27FC236}">
                  <a16:creationId xmlns:a16="http://schemas.microsoft.com/office/drawing/2014/main" id="{FA8AF7AA-CAC7-E4E0-4B1D-5CFDCD3F1586}"/>
                </a:ext>
              </a:extLst>
            </p:cNvPr>
            <p:cNvPicPr>
              <a:picLocks noChangeAspect="1"/>
            </p:cNvPicPr>
            <p:nvPr/>
          </p:nvPicPr>
          <p:blipFill rotWithShape="1">
            <a:blip r:embed="rId13">
              <a:extLst>
                <a:ext uri="{28A0092B-C50C-407E-A947-70E740481C1C}">
                  <a14:useLocalDpi xmlns:a14="http://schemas.microsoft.com/office/drawing/2010/main" val="0"/>
                </a:ext>
              </a:extLst>
            </a:blip>
            <a:srcRect l="26185" r="21152"/>
            <a:stretch/>
          </p:blipFill>
          <p:spPr>
            <a:xfrm>
              <a:off x="7819860" y="4067300"/>
              <a:ext cx="1170414" cy="1536192"/>
            </a:xfrm>
            <a:prstGeom prst="rect">
              <a:avLst/>
            </a:prstGeom>
          </p:spPr>
        </p:pic>
      </p:grpSp>
      <p:grpSp>
        <p:nvGrpSpPr>
          <p:cNvPr id="49" name="Group 48">
            <a:extLst>
              <a:ext uri="{FF2B5EF4-FFF2-40B4-BE49-F238E27FC236}">
                <a16:creationId xmlns:a16="http://schemas.microsoft.com/office/drawing/2014/main" id="{2FAA6BB6-9D5D-3638-4EDF-7B62EF23B16D}"/>
              </a:ext>
            </a:extLst>
          </p:cNvPr>
          <p:cNvGrpSpPr/>
          <p:nvPr/>
        </p:nvGrpSpPr>
        <p:grpSpPr>
          <a:xfrm>
            <a:off x="387226" y="4191806"/>
            <a:ext cx="1170414" cy="1751636"/>
            <a:chOff x="328050" y="4086231"/>
            <a:chExt cx="1170414" cy="1751636"/>
          </a:xfrm>
        </p:grpSpPr>
        <p:pic>
          <p:nvPicPr>
            <p:cNvPr id="37" name="Picture 36">
              <a:extLst>
                <a:ext uri="{FF2B5EF4-FFF2-40B4-BE49-F238E27FC236}">
                  <a16:creationId xmlns:a16="http://schemas.microsoft.com/office/drawing/2014/main" id="{A79EC6EC-E752-63B0-A1FD-11646133A8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9857" y="4086231"/>
              <a:ext cx="1066800" cy="1536192"/>
            </a:xfrm>
            <a:prstGeom prst="rect">
              <a:avLst/>
            </a:prstGeom>
          </p:spPr>
        </p:pic>
        <p:sp>
          <p:nvSpPr>
            <p:cNvPr id="45" name="TextBox 44">
              <a:extLst>
                <a:ext uri="{FF2B5EF4-FFF2-40B4-BE49-F238E27FC236}">
                  <a16:creationId xmlns:a16="http://schemas.microsoft.com/office/drawing/2014/main" id="{54F5098A-C25F-4F70-DABD-5DBBE5D19D36}"/>
                </a:ext>
              </a:extLst>
            </p:cNvPr>
            <p:cNvSpPr txBox="1"/>
            <p:nvPr/>
          </p:nvSpPr>
          <p:spPr>
            <a:xfrm>
              <a:off x="328050" y="5622423"/>
              <a:ext cx="1170414" cy="215444"/>
            </a:xfrm>
            <a:prstGeom prst="rect">
              <a:avLst/>
            </a:prstGeom>
            <a:noFill/>
          </p:spPr>
          <p:txBody>
            <a:bodyPr wrap="square" rtlCol="0">
              <a:spAutoFit/>
            </a:bodyPr>
            <a:lstStyle/>
            <a:p>
              <a:pPr algn="ctr"/>
              <a:r>
                <a:rPr lang="en-US" sz="800" b="1" dirty="0"/>
                <a:t>Jill Stewart, PT, PhD</a:t>
              </a:r>
            </a:p>
          </p:txBody>
        </p:sp>
      </p:grpSp>
      <p:grpSp>
        <p:nvGrpSpPr>
          <p:cNvPr id="57" name="Group 56">
            <a:extLst>
              <a:ext uri="{FF2B5EF4-FFF2-40B4-BE49-F238E27FC236}">
                <a16:creationId xmlns:a16="http://schemas.microsoft.com/office/drawing/2014/main" id="{38E5AD6B-8555-BC49-421F-6771241663A7}"/>
              </a:ext>
            </a:extLst>
          </p:cNvPr>
          <p:cNvGrpSpPr/>
          <p:nvPr/>
        </p:nvGrpSpPr>
        <p:grpSpPr>
          <a:xfrm>
            <a:off x="10204660" y="1995139"/>
            <a:ext cx="1170414" cy="1948691"/>
            <a:chOff x="9549330" y="2033910"/>
            <a:chExt cx="1170414" cy="1948691"/>
          </a:xfrm>
        </p:grpSpPr>
        <p:pic>
          <p:nvPicPr>
            <p:cNvPr id="39" name="Picture 38" descr="A person in a white coat&#10;&#10;Description automatically generated">
              <a:extLst>
                <a:ext uri="{FF2B5EF4-FFF2-40B4-BE49-F238E27FC236}">
                  <a16:creationId xmlns:a16="http://schemas.microsoft.com/office/drawing/2014/main" id="{69B00124-7B85-4D0F-C85C-6EB2A8BF81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01137" y="2033910"/>
              <a:ext cx="1066800" cy="1536192"/>
            </a:xfrm>
            <a:prstGeom prst="rect">
              <a:avLst/>
            </a:prstGeom>
          </p:spPr>
        </p:pic>
        <p:sp>
          <p:nvSpPr>
            <p:cNvPr id="46" name="TextBox 45">
              <a:extLst>
                <a:ext uri="{FF2B5EF4-FFF2-40B4-BE49-F238E27FC236}">
                  <a16:creationId xmlns:a16="http://schemas.microsoft.com/office/drawing/2014/main" id="{9EF40D07-9452-A11C-5E20-4F942EA6379B}"/>
                </a:ext>
              </a:extLst>
            </p:cNvPr>
            <p:cNvSpPr txBox="1"/>
            <p:nvPr/>
          </p:nvSpPr>
          <p:spPr>
            <a:xfrm>
              <a:off x="9549330" y="3644047"/>
              <a:ext cx="1170414" cy="338554"/>
            </a:xfrm>
            <a:prstGeom prst="rect">
              <a:avLst/>
            </a:prstGeom>
            <a:noFill/>
          </p:spPr>
          <p:txBody>
            <a:bodyPr wrap="square" rtlCol="0">
              <a:spAutoFit/>
            </a:bodyPr>
            <a:lstStyle/>
            <a:p>
              <a:pPr algn="ctr"/>
              <a:r>
                <a:rPr lang="en-US" sz="800" b="1" dirty="0"/>
                <a:t>Lauri Bishop, PT, DPT, PhD</a:t>
              </a:r>
            </a:p>
          </p:txBody>
        </p:sp>
      </p:grpSp>
      <p:sp>
        <p:nvSpPr>
          <p:cNvPr id="2" name="TextBox 1">
            <a:extLst>
              <a:ext uri="{FF2B5EF4-FFF2-40B4-BE49-F238E27FC236}">
                <a16:creationId xmlns:a16="http://schemas.microsoft.com/office/drawing/2014/main" id="{4E9785FE-4A2E-F0B3-DC58-4C4C81770C46}"/>
              </a:ext>
            </a:extLst>
          </p:cNvPr>
          <p:cNvSpPr txBox="1"/>
          <p:nvPr/>
        </p:nvSpPr>
        <p:spPr>
          <a:xfrm>
            <a:off x="8865122" y="4048985"/>
            <a:ext cx="3163298" cy="2308324"/>
          </a:xfrm>
          <a:prstGeom prst="rect">
            <a:avLst/>
          </a:prstGeom>
          <a:noFill/>
        </p:spPr>
        <p:txBody>
          <a:bodyPr wrap="square" rtlCol="0">
            <a:spAutoFit/>
          </a:bodyPr>
          <a:lstStyle/>
          <a:p>
            <a:r>
              <a:rPr lang="en-US" b="1" dirty="0"/>
              <a:t>Welcome New Members:</a:t>
            </a:r>
          </a:p>
          <a:p>
            <a:pPr marL="285750" indent="-285750">
              <a:buFont typeface="Arial" panose="020B0604020202020204" pitchFamily="34" charset="0"/>
              <a:buChar char="•"/>
            </a:pPr>
            <a:r>
              <a:rPr lang="en-US" b="1" dirty="0"/>
              <a:t>Gottfried </a:t>
            </a:r>
            <a:r>
              <a:rPr lang="en-US" b="1" dirty="0" err="1"/>
              <a:t>Schlaug</a:t>
            </a:r>
            <a:endParaRPr lang="en-US" b="1" dirty="0"/>
          </a:p>
          <a:p>
            <a:pPr marL="285750" indent="-285750">
              <a:buFont typeface="Arial" panose="020B0604020202020204" pitchFamily="34" charset="0"/>
              <a:buChar char="•"/>
            </a:pPr>
            <a:r>
              <a:rPr lang="en-US" b="1" dirty="0"/>
              <a:t>David Cunningham</a:t>
            </a:r>
          </a:p>
          <a:p>
            <a:pPr marL="285750" indent="-285750">
              <a:buFont typeface="Arial" panose="020B0604020202020204" pitchFamily="34" charset="0"/>
              <a:buChar char="•"/>
            </a:pPr>
            <a:r>
              <a:rPr lang="en-US" b="1" dirty="0"/>
              <a:t>Emily Grattan</a:t>
            </a:r>
          </a:p>
          <a:p>
            <a:pPr marL="285750" indent="-285750">
              <a:buFont typeface="Arial" panose="020B0604020202020204" pitchFamily="34" charset="0"/>
              <a:buChar char="•"/>
            </a:pPr>
            <a:r>
              <a:rPr lang="en-US" b="1" dirty="0"/>
              <a:t>Netta Gurari</a:t>
            </a:r>
          </a:p>
          <a:p>
            <a:endParaRPr lang="en-US" b="1" dirty="0"/>
          </a:p>
          <a:p>
            <a:r>
              <a:rPr lang="en-US" b="1" dirty="0"/>
              <a:t>Thank you Ahmet for your service!</a:t>
            </a:r>
          </a:p>
        </p:txBody>
      </p:sp>
      <p:sp>
        <p:nvSpPr>
          <p:cNvPr id="20" name="Rectangle 19">
            <a:extLst>
              <a:ext uri="{FF2B5EF4-FFF2-40B4-BE49-F238E27FC236}">
                <a16:creationId xmlns:a16="http://schemas.microsoft.com/office/drawing/2014/main" id="{D29C3B83-F482-40AB-B0BC-7585D8924D62}"/>
              </a:ext>
            </a:extLst>
          </p:cNvPr>
          <p:cNvSpPr/>
          <p:nvPr/>
        </p:nvSpPr>
        <p:spPr>
          <a:xfrm>
            <a:off x="3803010" y="-23153"/>
            <a:ext cx="8388990" cy="9141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1D4F8C1-9F59-416B-B110-484CBBDFAEB0}"/>
              </a:ext>
            </a:extLst>
          </p:cNvPr>
          <p:cNvSpPr txBox="1"/>
          <p:nvPr/>
        </p:nvSpPr>
        <p:spPr>
          <a:xfrm>
            <a:off x="3842159" y="18420"/>
            <a:ext cx="8310693"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800" b="1" dirty="0">
                <a:latin typeface="Calibri" panose="020F0502020204030204" pitchFamily="34" charset="0"/>
                <a:cs typeface="Calibri" panose="020F0502020204030204" pitchFamily="34" charset="0"/>
              </a:rPr>
              <a:t>Program Committee</a:t>
            </a:r>
            <a:endParaRPr lang="en-US" sz="4800" dirty="0"/>
          </a:p>
        </p:txBody>
      </p:sp>
      <p:sp>
        <p:nvSpPr>
          <p:cNvPr id="15" name="Rectangle 14">
            <a:extLst>
              <a:ext uri="{FF2B5EF4-FFF2-40B4-BE49-F238E27FC236}">
                <a16:creationId xmlns:a16="http://schemas.microsoft.com/office/drawing/2014/main" id="{0BB62044-EB73-470E-8278-4BB375C459F3}"/>
              </a:ext>
            </a:extLst>
          </p:cNvPr>
          <p:cNvSpPr/>
          <p:nvPr/>
        </p:nvSpPr>
        <p:spPr>
          <a:xfrm>
            <a:off x="3803008" y="887426"/>
            <a:ext cx="8388991"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up of a city&#10;&#10;AI-generated content may be incorrect.">
            <a:extLst>
              <a:ext uri="{FF2B5EF4-FFF2-40B4-BE49-F238E27FC236}">
                <a16:creationId xmlns:a16="http://schemas.microsoft.com/office/drawing/2014/main" id="{98F55591-C57B-6920-103E-5FB84181404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30476"/>
            <a:ext cx="3811352" cy="1294402"/>
          </a:xfrm>
          <a:prstGeom prst="rect">
            <a:avLst/>
          </a:prstGeom>
        </p:spPr>
      </p:pic>
    </p:spTree>
    <p:extLst>
      <p:ext uri="{BB962C8B-B14F-4D97-AF65-F5344CB8AC3E}">
        <p14:creationId xmlns:p14="http://schemas.microsoft.com/office/powerpoint/2010/main" val="1164495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C10181A-354B-497D-B85D-2844FDA530F6}"/>
              </a:ext>
            </a:extLst>
          </p:cNvPr>
          <p:cNvSpPr/>
          <p:nvPr/>
        </p:nvSpPr>
        <p:spPr>
          <a:xfrm>
            <a:off x="0" y="6357309"/>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lue and white logo&#10;&#10;Description automatically generated">
            <a:extLst>
              <a:ext uri="{FF2B5EF4-FFF2-40B4-BE49-F238E27FC236}">
                <a16:creationId xmlns:a16="http://schemas.microsoft.com/office/drawing/2014/main" id="{1DFA2BE3-133A-787D-A2AA-AD1AFA6BB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0405" y="4478084"/>
            <a:ext cx="3151495" cy="1488475"/>
          </a:xfrm>
          <a:prstGeom prst="rect">
            <a:avLst/>
          </a:prstGeom>
        </p:spPr>
      </p:pic>
      <p:pic>
        <p:nvPicPr>
          <p:cNvPr id="5" name="Picture 4" descr="A close-up of a logo&#10;&#10;AI-generated content may be incorrect.">
            <a:extLst>
              <a:ext uri="{FF2B5EF4-FFF2-40B4-BE49-F238E27FC236}">
                <a16:creationId xmlns:a16="http://schemas.microsoft.com/office/drawing/2014/main" id="{E2A17251-C1E0-2122-770A-761D71AAB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974" y="2656976"/>
            <a:ext cx="4095984" cy="2039687"/>
          </a:xfrm>
          <a:prstGeom prst="rect">
            <a:avLst/>
          </a:prstGeom>
        </p:spPr>
      </p:pic>
      <p:pic>
        <p:nvPicPr>
          <p:cNvPr id="8" name="Picture 7" descr="A blue and white logo&#10;&#10;AI-generated content may be incorrect.">
            <a:extLst>
              <a:ext uri="{FF2B5EF4-FFF2-40B4-BE49-F238E27FC236}">
                <a16:creationId xmlns:a16="http://schemas.microsoft.com/office/drawing/2014/main" id="{9CD1EE50-310C-85A6-B127-D522ADCEB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14" y="1613758"/>
            <a:ext cx="2383743" cy="1210161"/>
          </a:xfrm>
          <a:prstGeom prst="rect">
            <a:avLst/>
          </a:prstGeom>
        </p:spPr>
      </p:pic>
      <p:pic>
        <p:nvPicPr>
          <p:cNvPr id="11" name="Picture 10" descr="A close-up of a logo&#10;&#10;AI-generated content may be incorrect.">
            <a:extLst>
              <a:ext uri="{FF2B5EF4-FFF2-40B4-BE49-F238E27FC236}">
                <a16:creationId xmlns:a16="http://schemas.microsoft.com/office/drawing/2014/main" id="{84C7CE9C-5A99-5DAE-9887-ADE47773F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101" y="4423179"/>
            <a:ext cx="2637168" cy="1598284"/>
          </a:xfrm>
          <a:prstGeom prst="rect">
            <a:avLst/>
          </a:prstGeom>
        </p:spPr>
      </p:pic>
      <p:pic>
        <p:nvPicPr>
          <p:cNvPr id="14" name="Picture 13" descr="A blue sign with white text&#10;&#10;AI-generated content may be incorrect.">
            <a:extLst>
              <a:ext uri="{FF2B5EF4-FFF2-40B4-BE49-F238E27FC236}">
                <a16:creationId xmlns:a16="http://schemas.microsoft.com/office/drawing/2014/main" id="{C1AFD81F-B104-9D53-EE88-6D5F061D2D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0405" y="1613758"/>
            <a:ext cx="3151495" cy="1210161"/>
          </a:xfrm>
          <a:prstGeom prst="rect">
            <a:avLst/>
          </a:prstGeom>
        </p:spPr>
      </p:pic>
      <p:grpSp>
        <p:nvGrpSpPr>
          <p:cNvPr id="20" name="Group 19">
            <a:extLst>
              <a:ext uri="{FF2B5EF4-FFF2-40B4-BE49-F238E27FC236}">
                <a16:creationId xmlns:a16="http://schemas.microsoft.com/office/drawing/2014/main" id="{A91B8C4B-92A8-3EDA-EDB9-FC1848F238B3}"/>
              </a:ext>
            </a:extLst>
          </p:cNvPr>
          <p:cNvGrpSpPr/>
          <p:nvPr/>
        </p:nvGrpSpPr>
        <p:grpSpPr>
          <a:xfrm>
            <a:off x="0" y="-30476"/>
            <a:ext cx="12192000" cy="1294402"/>
            <a:chOff x="0" y="-30476"/>
            <a:chExt cx="12192000" cy="1294402"/>
          </a:xfrm>
        </p:grpSpPr>
        <p:sp>
          <p:nvSpPr>
            <p:cNvPr id="22" name="Rectangle 21">
              <a:extLst>
                <a:ext uri="{FF2B5EF4-FFF2-40B4-BE49-F238E27FC236}">
                  <a16:creationId xmlns:a16="http://schemas.microsoft.com/office/drawing/2014/main" id="{4B0B91E0-A6FD-4F6C-50D5-3096D51CE336}"/>
                </a:ext>
              </a:extLst>
            </p:cNvPr>
            <p:cNvSpPr/>
            <p:nvPr/>
          </p:nvSpPr>
          <p:spPr>
            <a:xfrm>
              <a:off x="3803010" y="-23153"/>
              <a:ext cx="8388990" cy="9141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849FB56D-D7AF-017C-32B2-DF9055977CC2}"/>
                </a:ext>
              </a:extLst>
            </p:cNvPr>
            <p:cNvSpPr txBox="1"/>
            <p:nvPr/>
          </p:nvSpPr>
          <p:spPr>
            <a:xfrm>
              <a:off x="3842159" y="18420"/>
              <a:ext cx="8310693"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400" b="1" dirty="0">
                  <a:latin typeface="Calibri" panose="020F0502020204030204" pitchFamily="34" charset="0"/>
                  <a:cs typeface="Calibri" panose="020F0502020204030204" pitchFamily="34" charset="0"/>
                </a:rPr>
                <a:t>ASNR2025 Sponsors &amp; Exhibitors</a:t>
              </a:r>
              <a:endParaRPr lang="en-US" sz="4400" dirty="0"/>
            </a:p>
          </p:txBody>
        </p:sp>
        <p:sp>
          <p:nvSpPr>
            <p:cNvPr id="25" name="Rectangle 24">
              <a:extLst>
                <a:ext uri="{FF2B5EF4-FFF2-40B4-BE49-F238E27FC236}">
                  <a16:creationId xmlns:a16="http://schemas.microsoft.com/office/drawing/2014/main" id="{56FD93D2-CF40-8C9C-A747-64A130A15A03}"/>
                </a:ext>
              </a:extLst>
            </p:cNvPr>
            <p:cNvSpPr/>
            <p:nvPr/>
          </p:nvSpPr>
          <p:spPr>
            <a:xfrm>
              <a:off x="3803008" y="887426"/>
              <a:ext cx="8388991"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close-up of a city&#10;&#10;AI-generated content may be incorrect.">
              <a:extLst>
                <a:ext uri="{FF2B5EF4-FFF2-40B4-BE49-F238E27FC236}">
                  <a16:creationId xmlns:a16="http://schemas.microsoft.com/office/drawing/2014/main" id="{4E3AC732-CC59-EC79-72F8-549A75DC72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476"/>
              <a:ext cx="3811352" cy="1294402"/>
            </a:xfrm>
            <a:prstGeom prst="rect">
              <a:avLst/>
            </a:prstGeom>
          </p:spPr>
        </p:pic>
      </p:grpSp>
    </p:spTree>
    <p:extLst>
      <p:ext uri="{BB962C8B-B14F-4D97-AF65-F5344CB8AC3E}">
        <p14:creationId xmlns:p14="http://schemas.microsoft.com/office/powerpoint/2010/main" val="756274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C10181A-354B-497D-B85D-2844FDA530F6}"/>
              </a:ext>
            </a:extLst>
          </p:cNvPr>
          <p:cNvSpPr/>
          <p:nvPr/>
        </p:nvSpPr>
        <p:spPr>
          <a:xfrm>
            <a:off x="0" y="6357309"/>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5A5CCC8-5B03-7A2D-2A49-F96989A7B152}"/>
              </a:ext>
            </a:extLst>
          </p:cNvPr>
          <p:cNvSpPr txBox="1"/>
          <p:nvPr/>
        </p:nvSpPr>
        <p:spPr>
          <a:xfrm>
            <a:off x="3047301" y="3183513"/>
            <a:ext cx="6094602" cy="369332"/>
          </a:xfrm>
          <a:prstGeom prst="rect">
            <a:avLst/>
          </a:prstGeom>
          <a:noFill/>
        </p:spPr>
        <p:txBody>
          <a:bodyPr wrap="square">
            <a:spAutoFit/>
          </a:bodyPr>
          <a:lstStyle/>
          <a:p>
            <a:endParaRPr lang="en-US" dirty="0"/>
          </a:p>
        </p:txBody>
      </p:sp>
      <p:sp>
        <p:nvSpPr>
          <p:cNvPr id="11" name="TextBox 10">
            <a:extLst>
              <a:ext uri="{FF2B5EF4-FFF2-40B4-BE49-F238E27FC236}">
                <a16:creationId xmlns:a16="http://schemas.microsoft.com/office/drawing/2014/main" id="{79548105-82A7-12C3-DCF5-D416DE7D8E3D}"/>
              </a:ext>
            </a:extLst>
          </p:cNvPr>
          <p:cNvSpPr txBox="1"/>
          <p:nvPr/>
        </p:nvSpPr>
        <p:spPr>
          <a:xfrm>
            <a:off x="9299240" y="6470098"/>
            <a:ext cx="2618763" cy="307777"/>
          </a:xfrm>
          <a:prstGeom prst="rect">
            <a:avLst/>
          </a:prstGeom>
          <a:noFill/>
        </p:spPr>
        <p:txBody>
          <a:bodyPr wrap="square" rtlCol="0">
            <a:spAutoFit/>
          </a:bodyPr>
          <a:lstStyle/>
          <a:p>
            <a:pPr algn="r"/>
            <a:r>
              <a:rPr lang="en-US" sz="1400" b="1" i="1" dirty="0">
                <a:solidFill>
                  <a:schemeClr val="bg1"/>
                </a:solidFill>
              </a:rPr>
              <a:t>*numbers as of April 17, 2025</a:t>
            </a:r>
          </a:p>
        </p:txBody>
      </p:sp>
      <p:sp>
        <p:nvSpPr>
          <p:cNvPr id="4" name="Rectangle 3">
            <a:extLst>
              <a:ext uri="{FF2B5EF4-FFF2-40B4-BE49-F238E27FC236}">
                <a16:creationId xmlns:a16="http://schemas.microsoft.com/office/drawing/2014/main" id="{6BA57C60-1E37-EAC2-8FED-3B044E9CBDE4}"/>
              </a:ext>
            </a:extLst>
          </p:cNvPr>
          <p:cNvSpPr/>
          <p:nvPr/>
        </p:nvSpPr>
        <p:spPr>
          <a:xfrm>
            <a:off x="2609714" y="1523440"/>
            <a:ext cx="6969775" cy="4585871"/>
          </a:xfrm>
          <a:prstGeom prst="rect">
            <a:avLst/>
          </a:prstGeom>
        </p:spPr>
        <p:txBody>
          <a:bodyPr wrap="square">
            <a:spAutoFit/>
          </a:bodyPr>
          <a:lstStyle/>
          <a:p>
            <a:pPr algn="ctr"/>
            <a:r>
              <a:rPr lang="en-US" sz="4800" b="1" dirty="0">
                <a:solidFill>
                  <a:schemeClr val="accent1">
                    <a:lumMod val="50000"/>
                  </a:schemeClr>
                </a:solidFill>
                <a:latin typeface="Calibri" panose="020F0502020204030204" pitchFamily="34" charset="0"/>
                <a:ea typeface="Calibri" panose="020F0502020204030204" pitchFamily="34" charset="0"/>
              </a:rPr>
              <a:t>273 Registered Attendees </a:t>
            </a:r>
          </a:p>
          <a:p>
            <a:pPr algn="ctr"/>
            <a:endParaRPr lang="en-US" sz="1600" b="1" dirty="0">
              <a:solidFill>
                <a:schemeClr val="accent1">
                  <a:lumMod val="50000"/>
                </a:schemeClr>
              </a:solidFill>
              <a:latin typeface="Calibri" panose="020F0502020204030204" pitchFamily="34" charset="0"/>
              <a:ea typeface="Calibri" panose="020F0502020204030204" pitchFamily="34" charset="0"/>
            </a:endParaRPr>
          </a:p>
          <a:p>
            <a:pPr algn="ctr"/>
            <a:r>
              <a:rPr lang="en-US" sz="4800" b="1" dirty="0">
                <a:solidFill>
                  <a:schemeClr val="accent1">
                    <a:lumMod val="50000"/>
                  </a:schemeClr>
                </a:solidFill>
                <a:latin typeface="Calibri" panose="020F0502020204030204" pitchFamily="34" charset="0"/>
                <a:ea typeface="Calibri" panose="020F0502020204030204" pitchFamily="34" charset="0"/>
              </a:rPr>
              <a:t>Symposia Proposals </a:t>
            </a:r>
          </a:p>
          <a:p>
            <a:pPr algn="ctr"/>
            <a:r>
              <a:rPr lang="en-US" sz="2000" dirty="0">
                <a:latin typeface="Calibri" panose="020F0502020204030204" pitchFamily="34" charset="0"/>
                <a:ea typeface="Calibri" panose="020F0502020204030204" pitchFamily="34" charset="0"/>
              </a:rPr>
              <a:t>Symposia Submissions: 13</a:t>
            </a:r>
          </a:p>
          <a:p>
            <a:pPr algn="ctr"/>
            <a:r>
              <a:rPr lang="en-US" sz="2000" dirty="0">
                <a:latin typeface="Calibri" panose="020F0502020204030204" pitchFamily="34" charset="0"/>
                <a:ea typeface="Calibri" panose="020F0502020204030204" pitchFamily="34" charset="0"/>
              </a:rPr>
              <a:t>Symposia to be Presented: 7</a:t>
            </a:r>
          </a:p>
          <a:p>
            <a:pPr algn="ctr"/>
            <a:endParaRPr lang="en-US" sz="1200" b="1" dirty="0">
              <a:solidFill>
                <a:schemeClr val="accent1">
                  <a:lumMod val="50000"/>
                </a:schemeClr>
              </a:solidFill>
              <a:latin typeface="Calibri" panose="020F0502020204030204" pitchFamily="34" charset="0"/>
              <a:ea typeface="Calibri" panose="020F0502020204030204" pitchFamily="34" charset="0"/>
            </a:endParaRPr>
          </a:p>
          <a:p>
            <a:pPr algn="ctr"/>
            <a:r>
              <a:rPr lang="en-US" sz="4800" b="1" dirty="0">
                <a:solidFill>
                  <a:schemeClr val="accent1">
                    <a:lumMod val="50000"/>
                  </a:schemeClr>
                </a:solidFill>
                <a:latin typeface="Calibri" panose="020F0502020204030204" pitchFamily="34" charset="0"/>
                <a:ea typeface="Calibri" panose="020F0502020204030204" pitchFamily="34" charset="0"/>
              </a:rPr>
              <a:t>Poster Abstracts</a:t>
            </a:r>
            <a:br>
              <a:rPr lang="en-US" sz="2000" dirty="0">
                <a:solidFill>
                  <a:schemeClr val="accent1">
                    <a:lumMod val="50000"/>
                  </a:schemeClr>
                </a:solidFill>
                <a:latin typeface="Calibri" panose="020F0502020204030204" pitchFamily="34" charset="0"/>
                <a:ea typeface="Calibri" panose="020F0502020204030204" pitchFamily="34" charset="0"/>
              </a:rPr>
            </a:br>
            <a:r>
              <a:rPr lang="en-US" sz="2000" dirty="0">
                <a:solidFill>
                  <a:schemeClr val="accent1">
                    <a:lumMod val="50000"/>
                  </a:schemeClr>
                </a:solidFill>
                <a:latin typeface="Calibri" panose="020F0502020204030204" pitchFamily="34" charset="0"/>
                <a:ea typeface="Calibri" panose="020F0502020204030204" pitchFamily="34" charset="0"/>
              </a:rPr>
              <a:t>Poster Submissions: 170</a:t>
            </a:r>
          </a:p>
          <a:p>
            <a:pPr algn="ctr"/>
            <a:r>
              <a:rPr lang="en-US" sz="2000" dirty="0">
                <a:latin typeface="Calibri" panose="020F0502020204030204" pitchFamily="34" charset="0"/>
                <a:ea typeface="Calibri" panose="020F0502020204030204" pitchFamily="34" charset="0"/>
              </a:rPr>
              <a:t>Posters Accepted: 153</a:t>
            </a:r>
          </a:p>
          <a:p>
            <a:pPr algn="ctr"/>
            <a:r>
              <a:rPr lang="en-US" sz="2000" dirty="0">
                <a:latin typeface="Calibri" panose="020F0502020204030204" pitchFamily="34" charset="0"/>
                <a:ea typeface="Calibri" panose="020F0502020204030204" pitchFamily="34" charset="0"/>
              </a:rPr>
              <a:t>Posters To Be Presented: 145</a:t>
            </a:r>
          </a:p>
          <a:p>
            <a:pPr algn="ctr"/>
            <a:r>
              <a:rPr lang="en-US" sz="2000" dirty="0">
                <a:latin typeface="Calibri" panose="020F0502020204030204" pitchFamily="34" charset="0"/>
                <a:ea typeface="Calibri" panose="020F0502020204030204" pitchFamily="34" charset="0"/>
              </a:rPr>
              <a:t>Oral Abstracts: 6</a:t>
            </a:r>
          </a:p>
        </p:txBody>
      </p:sp>
      <p:grpSp>
        <p:nvGrpSpPr>
          <p:cNvPr id="6" name="Group 5">
            <a:extLst>
              <a:ext uri="{FF2B5EF4-FFF2-40B4-BE49-F238E27FC236}">
                <a16:creationId xmlns:a16="http://schemas.microsoft.com/office/drawing/2014/main" id="{D7B86B77-EEA5-3EDC-9888-70E6D93EC05F}"/>
              </a:ext>
            </a:extLst>
          </p:cNvPr>
          <p:cNvGrpSpPr/>
          <p:nvPr/>
        </p:nvGrpSpPr>
        <p:grpSpPr>
          <a:xfrm>
            <a:off x="0" y="-30476"/>
            <a:ext cx="12192000" cy="1294402"/>
            <a:chOff x="0" y="-30476"/>
            <a:chExt cx="12192000" cy="1294402"/>
          </a:xfrm>
        </p:grpSpPr>
        <p:sp>
          <p:nvSpPr>
            <p:cNvPr id="8" name="Rectangle 7">
              <a:extLst>
                <a:ext uri="{FF2B5EF4-FFF2-40B4-BE49-F238E27FC236}">
                  <a16:creationId xmlns:a16="http://schemas.microsoft.com/office/drawing/2014/main" id="{32C0668D-0114-48FF-791A-B2DC15F0BC75}"/>
                </a:ext>
              </a:extLst>
            </p:cNvPr>
            <p:cNvSpPr/>
            <p:nvPr/>
          </p:nvSpPr>
          <p:spPr>
            <a:xfrm>
              <a:off x="3803010" y="-23153"/>
              <a:ext cx="8388990" cy="9141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E8611CF-9B0C-434D-C05C-8D4351892EC2}"/>
                </a:ext>
              </a:extLst>
            </p:cNvPr>
            <p:cNvSpPr txBox="1"/>
            <p:nvPr/>
          </p:nvSpPr>
          <p:spPr>
            <a:xfrm>
              <a:off x="3842159" y="18420"/>
              <a:ext cx="8310693"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800" b="1" dirty="0">
                  <a:latin typeface="Calibri" panose="020F0502020204030204" pitchFamily="34" charset="0"/>
                  <a:cs typeface="Calibri" panose="020F0502020204030204" pitchFamily="34" charset="0"/>
                </a:rPr>
                <a:t>ASNR2025</a:t>
              </a:r>
              <a:endParaRPr lang="en-US" sz="4800" dirty="0"/>
            </a:p>
          </p:txBody>
        </p:sp>
        <p:sp>
          <p:nvSpPr>
            <p:cNvPr id="15" name="Rectangle 14">
              <a:extLst>
                <a:ext uri="{FF2B5EF4-FFF2-40B4-BE49-F238E27FC236}">
                  <a16:creationId xmlns:a16="http://schemas.microsoft.com/office/drawing/2014/main" id="{FF3A6E04-6616-F9C8-7D0A-806561A980AE}"/>
                </a:ext>
              </a:extLst>
            </p:cNvPr>
            <p:cNvSpPr/>
            <p:nvPr/>
          </p:nvSpPr>
          <p:spPr>
            <a:xfrm>
              <a:off x="3803008" y="887426"/>
              <a:ext cx="8388991"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close-up of a city&#10;&#10;AI-generated content may be incorrect.">
              <a:extLst>
                <a:ext uri="{FF2B5EF4-FFF2-40B4-BE49-F238E27FC236}">
                  <a16:creationId xmlns:a16="http://schemas.microsoft.com/office/drawing/2014/main" id="{524A941C-7180-3ABB-5D00-4C5375339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76"/>
              <a:ext cx="3811352" cy="1294402"/>
            </a:xfrm>
            <a:prstGeom prst="rect">
              <a:avLst/>
            </a:prstGeom>
          </p:spPr>
        </p:pic>
      </p:grpSp>
    </p:spTree>
    <p:extLst>
      <p:ext uri="{BB962C8B-B14F-4D97-AF65-F5344CB8AC3E}">
        <p14:creationId xmlns:p14="http://schemas.microsoft.com/office/powerpoint/2010/main" val="2147662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C10181A-354B-497D-B85D-2844FDA530F6}"/>
              </a:ext>
            </a:extLst>
          </p:cNvPr>
          <p:cNvSpPr/>
          <p:nvPr/>
        </p:nvSpPr>
        <p:spPr>
          <a:xfrm>
            <a:off x="0" y="6357309"/>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5A5CCC8-5B03-7A2D-2A49-F96989A7B152}"/>
              </a:ext>
            </a:extLst>
          </p:cNvPr>
          <p:cNvSpPr txBox="1"/>
          <p:nvPr/>
        </p:nvSpPr>
        <p:spPr>
          <a:xfrm>
            <a:off x="3047301" y="3183513"/>
            <a:ext cx="6094602" cy="369332"/>
          </a:xfrm>
          <a:prstGeom prst="rect">
            <a:avLst/>
          </a:prstGeom>
          <a:noFill/>
        </p:spPr>
        <p:txBody>
          <a:bodyPr wrap="square">
            <a:spAutoFit/>
          </a:bodyPr>
          <a:lstStyle/>
          <a:p>
            <a:endParaRPr lang="en-US" dirty="0"/>
          </a:p>
        </p:txBody>
      </p:sp>
      <p:sp>
        <p:nvSpPr>
          <p:cNvPr id="6" name="TextBox 5">
            <a:extLst>
              <a:ext uri="{FF2B5EF4-FFF2-40B4-BE49-F238E27FC236}">
                <a16:creationId xmlns:a16="http://schemas.microsoft.com/office/drawing/2014/main" id="{B11DF737-81B6-9E42-3A23-9BD422B73CCF}"/>
              </a:ext>
            </a:extLst>
          </p:cNvPr>
          <p:cNvSpPr txBox="1"/>
          <p:nvPr/>
        </p:nvSpPr>
        <p:spPr>
          <a:xfrm>
            <a:off x="9299240" y="6470098"/>
            <a:ext cx="2618763" cy="307777"/>
          </a:xfrm>
          <a:prstGeom prst="rect">
            <a:avLst/>
          </a:prstGeom>
          <a:noFill/>
        </p:spPr>
        <p:txBody>
          <a:bodyPr wrap="square" rtlCol="0">
            <a:spAutoFit/>
          </a:bodyPr>
          <a:lstStyle/>
          <a:p>
            <a:pPr algn="r"/>
            <a:r>
              <a:rPr lang="en-US" sz="1400" b="1" i="1" dirty="0">
                <a:solidFill>
                  <a:schemeClr val="bg1"/>
                </a:solidFill>
              </a:rPr>
              <a:t>*numbers as of April 17, 2025</a:t>
            </a:r>
          </a:p>
        </p:txBody>
      </p:sp>
      <p:sp>
        <p:nvSpPr>
          <p:cNvPr id="8" name="Rectangle 7">
            <a:extLst>
              <a:ext uri="{FF2B5EF4-FFF2-40B4-BE49-F238E27FC236}">
                <a16:creationId xmlns:a16="http://schemas.microsoft.com/office/drawing/2014/main" id="{CD756CDC-92D0-C7DE-41FB-EF02AB554297}"/>
              </a:ext>
            </a:extLst>
          </p:cNvPr>
          <p:cNvSpPr/>
          <p:nvPr/>
        </p:nvSpPr>
        <p:spPr>
          <a:xfrm>
            <a:off x="2667694" y="1529126"/>
            <a:ext cx="6856613" cy="830997"/>
          </a:xfrm>
          <a:prstGeom prst="rect">
            <a:avLst/>
          </a:prstGeom>
          <a:effectLst>
            <a:outerShdw blurRad="50800" dist="38100" dir="2700000" algn="tl" rotWithShape="0">
              <a:prstClr val="black">
                <a:alpha val="40000"/>
              </a:prstClr>
            </a:outerShdw>
          </a:effectLst>
        </p:spPr>
        <p:txBody>
          <a:bodyPr wrap="square">
            <a:spAutoFit/>
          </a:bodyPr>
          <a:lstStyle/>
          <a:p>
            <a:pPr algn="ctr"/>
            <a:r>
              <a:rPr lang="en-US" sz="4800" b="1" dirty="0">
                <a:solidFill>
                  <a:schemeClr val="accent1">
                    <a:lumMod val="50000"/>
                  </a:schemeClr>
                </a:solidFill>
                <a:latin typeface="Calibri" panose="020F0502020204030204" pitchFamily="34" charset="0"/>
                <a:ea typeface="Calibri" panose="020F0502020204030204" pitchFamily="34" charset="0"/>
              </a:rPr>
              <a:t>DEMOGRAPHICS</a:t>
            </a:r>
          </a:p>
        </p:txBody>
      </p:sp>
      <p:pic>
        <p:nvPicPr>
          <p:cNvPr id="12" name="Picture 11">
            <a:extLst>
              <a:ext uri="{FF2B5EF4-FFF2-40B4-BE49-F238E27FC236}">
                <a16:creationId xmlns:a16="http://schemas.microsoft.com/office/drawing/2014/main" id="{BB34A5F6-123E-335E-8055-B34C554C881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1081" y="2573300"/>
            <a:ext cx="5211883" cy="3172451"/>
          </a:xfrm>
          <a:prstGeom prst="rect">
            <a:avLst/>
          </a:prstGeom>
          <a:ln w="38100">
            <a:solidFill>
              <a:schemeClr val="tx1"/>
            </a:solidFill>
          </a:ln>
        </p:spPr>
      </p:pic>
      <p:pic>
        <p:nvPicPr>
          <p:cNvPr id="15" name="Picture 14">
            <a:extLst>
              <a:ext uri="{FF2B5EF4-FFF2-40B4-BE49-F238E27FC236}">
                <a16:creationId xmlns:a16="http://schemas.microsoft.com/office/drawing/2014/main" id="{E4280365-B69A-D707-2AFB-74A7D3376CF4}"/>
              </a:ext>
            </a:extLst>
          </p:cNvPr>
          <p:cNvPicPr>
            <a:picLocks/>
          </p:cNvPicPr>
          <p:nvPr/>
        </p:nvPicPr>
        <p:blipFill>
          <a:blip r:embed="rId3">
            <a:extLst>
              <a:ext uri="{28A0092B-C50C-407E-A947-70E740481C1C}">
                <a14:useLocalDpi xmlns:a14="http://schemas.microsoft.com/office/drawing/2010/main" val="0"/>
              </a:ext>
            </a:extLst>
          </a:blip>
          <a:srcRect l="5627" r="4832" b="10037"/>
          <a:stretch/>
        </p:blipFill>
        <p:spPr>
          <a:xfrm>
            <a:off x="6543489" y="2573041"/>
            <a:ext cx="5212080" cy="3172968"/>
          </a:xfrm>
          <a:prstGeom prst="rect">
            <a:avLst/>
          </a:prstGeom>
          <a:ln w="38100">
            <a:solidFill>
              <a:schemeClr val="tx1"/>
            </a:solidFill>
          </a:ln>
        </p:spPr>
      </p:pic>
      <p:grpSp>
        <p:nvGrpSpPr>
          <p:cNvPr id="9" name="Group 8">
            <a:extLst>
              <a:ext uri="{FF2B5EF4-FFF2-40B4-BE49-F238E27FC236}">
                <a16:creationId xmlns:a16="http://schemas.microsoft.com/office/drawing/2014/main" id="{5B0FF95E-31E1-A0C8-1989-1072BD11E9A6}"/>
              </a:ext>
            </a:extLst>
          </p:cNvPr>
          <p:cNvGrpSpPr/>
          <p:nvPr/>
        </p:nvGrpSpPr>
        <p:grpSpPr>
          <a:xfrm>
            <a:off x="0" y="-30476"/>
            <a:ext cx="12192000" cy="1294402"/>
            <a:chOff x="0" y="-30476"/>
            <a:chExt cx="12192000" cy="1294402"/>
          </a:xfrm>
        </p:grpSpPr>
        <p:sp>
          <p:nvSpPr>
            <p:cNvPr id="10" name="Rectangle 9">
              <a:extLst>
                <a:ext uri="{FF2B5EF4-FFF2-40B4-BE49-F238E27FC236}">
                  <a16:creationId xmlns:a16="http://schemas.microsoft.com/office/drawing/2014/main" id="{81AD634A-EE41-7CEF-1912-34ABC4441C4D}"/>
                </a:ext>
              </a:extLst>
            </p:cNvPr>
            <p:cNvSpPr/>
            <p:nvPr/>
          </p:nvSpPr>
          <p:spPr>
            <a:xfrm>
              <a:off x="3803010" y="-23153"/>
              <a:ext cx="8388990" cy="9141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75F39E7E-5896-0AC2-A36F-954E3E379063}"/>
                </a:ext>
              </a:extLst>
            </p:cNvPr>
            <p:cNvSpPr txBox="1"/>
            <p:nvPr/>
          </p:nvSpPr>
          <p:spPr>
            <a:xfrm>
              <a:off x="3842159" y="18420"/>
              <a:ext cx="8310693"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800" b="1" dirty="0">
                  <a:latin typeface="Calibri" panose="020F0502020204030204" pitchFamily="34" charset="0"/>
                  <a:cs typeface="Calibri" panose="020F0502020204030204" pitchFamily="34" charset="0"/>
                </a:rPr>
                <a:t>ASNR2025</a:t>
              </a:r>
              <a:endParaRPr lang="en-US" sz="4800" dirty="0"/>
            </a:p>
          </p:txBody>
        </p:sp>
        <p:sp>
          <p:nvSpPr>
            <p:cNvPr id="16" name="Rectangle 15">
              <a:extLst>
                <a:ext uri="{FF2B5EF4-FFF2-40B4-BE49-F238E27FC236}">
                  <a16:creationId xmlns:a16="http://schemas.microsoft.com/office/drawing/2014/main" id="{1D57923A-7F34-580C-A157-A740D60D9A81}"/>
                </a:ext>
              </a:extLst>
            </p:cNvPr>
            <p:cNvSpPr/>
            <p:nvPr/>
          </p:nvSpPr>
          <p:spPr>
            <a:xfrm>
              <a:off x="3803008" y="887426"/>
              <a:ext cx="8388991"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close-up of a city&#10;&#10;AI-generated content may be incorrect.">
              <a:extLst>
                <a:ext uri="{FF2B5EF4-FFF2-40B4-BE49-F238E27FC236}">
                  <a16:creationId xmlns:a16="http://schemas.microsoft.com/office/drawing/2014/main" id="{6BDE84A4-2FC8-5F52-9581-86EF63ABC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76"/>
              <a:ext cx="3811352" cy="1294402"/>
            </a:xfrm>
            <a:prstGeom prst="rect">
              <a:avLst/>
            </a:prstGeom>
          </p:spPr>
        </p:pic>
      </p:grpSp>
    </p:spTree>
    <p:extLst>
      <p:ext uri="{BB962C8B-B14F-4D97-AF65-F5344CB8AC3E}">
        <p14:creationId xmlns:p14="http://schemas.microsoft.com/office/powerpoint/2010/main" val="4180093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C10181A-354B-497D-B85D-2844FDA530F6}"/>
              </a:ext>
            </a:extLst>
          </p:cNvPr>
          <p:cNvSpPr/>
          <p:nvPr/>
        </p:nvSpPr>
        <p:spPr>
          <a:xfrm>
            <a:off x="0" y="6357309"/>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5A5CCC8-5B03-7A2D-2A49-F96989A7B152}"/>
              </a:ext>
            </a:extLst>
          </p:cNvPr>
          <p:cNvSpPr txBox="1"/>
          <p:nvPr/>
        </p:nvSpPr>
        <p:spPr>
          <a:xfrm>
            <a:off x="3047301" y="3183513"/>
            <a:ext cx="6094602" cy="369332"/>
          </a:xfrm>
          <a:prstGeom prst="rect">
            <a:avLst/>
          </a:prstGeom>
          <a:noFill/>
        </p:spPr>
        <p:txBody>
          <a:bodyPr wrap="square">
            <a:spAutoFit/>
          </a:bodyPr>
          <a:lstStyle/>
          <a:p>
            <a:endParaRPr lang="en-US" dirty="0"/>
          </a:p>
        </p:txBody>
      </p:sp>
      <p:sp>
        <p:nvSpPr>
          <p:cNvPr id="8" name="Rectangle 7">
            <a:extLst>
              <a:ext uri="{FF2B5EF4-FFF2-40B4-BE49-F238E27FC236}">
                <a16:creationId xmlns:a16="http://schemas.microsoft.com/office/drawing/2014/main" id="{CD756CDC-92D0-C7DE-41FB-EF02AB554297}"/>
              </a:ext>
            </a:extLst>
          </p:cNvPr>
          <p:cNvSpPr/>
          <p:nvPr/>
        </p:nvSpPr>
        <p:spPr>
          <a:xfrm>
            <a:off x="409754" y="1789881"/>
            <a:ext cx="11357743" cy="677108"/>
          </a:xfrm>
          <a:prstGeom prst="rect">
            <a:avLst/>
          </a:prstGeom>
          <a:effectLst>
            <a:outerShdw blurRad="50800" dist="38100" dir="2700000" algn="tl" rotWithShape="0">
              <a:prstClr val="black">
                <a:alpha val="40000"/>
              </a:prstClr>
            </a:outerShdw>
          </a:effectLst>
        </p:spPr>
        <p:txBody>
          <a:bodyPr wrap="square">
            <a:spAutoFit/>
          </a:bodyPr>
          <a:lstStyle/>
          <a:p>
            <a:pPr algn="ctr"/>
            <a:r>
              <a:rPr lang="en-US" sz="3800" b="1" dirty="0">
                <a:solidFill>
                  <a:schemeClr val="accent1">
                    <a:lumMod val="50000"/>
                  </a:schemeClr>
                </a:solidFill>
                <a:latin typeface="Calibri" panose="020F0502020204030204" pitchFamily="34" charset="0"/>
                <a:ea typeface="Calibri" panose="020F0502020204030204" pitchFamily="34" charset="0"/>
              </a:rPr>
              <a:t>DEMOGRAPHICS OF REGISTERED ATTENDEES</a:t>
            </a:r>
          </a:p>
        </p:txBody>
      </p:sp>
      <p:grpSp>
        <p:nvGrpSpPr>
          <p:cNvPr id="3" name="Group 2">
            <a:extLst>
              <a:ext uri="{FF2B5EF4-FFF2-40B4-BE49-F238E27FC236}">
                <a16:creationId xmlns:a16="http://schemas.microsoft.com/office/drawing/2014/main" id="{98D6E489-BECF-A419-B197-CDD3651E3490}"/>
              </a:ext>
            </a:extLst>
          </p:cNvPr>
          <p:cNvGrpSpPr/>
          <p:nvPr/>
        </p:nvGrpSpPr>
        <p:grpSpPr>
          <a:xfrm>
            <a:off x="0" y="-30476"/>
            <a:ext cx="12192000" cy="1294402"/>
            <a:chOff x="0" y="-30476"/>
            <a:chExt cx="12192000" cy="1294402"/>
          </a:xfrm>
        </p:grpSpPr>
        <p:sp>
          <p:nvSpPr>
            <p:cNvPr id="9" name="Rectangle 8">
              <a:extLst>
                <a:ext uri="{FF2B5EF4-FFF2-40B4-BE49-F238E27FC236}">
                  <a16:creationId xmlns:a16="http://schemas.microsoft.com/office/drawing/2014/main" id="{09C157CE-6654-3EDA-B345-E8CA3BD432F5}"/>
                </a:ext>
              </a:extLst>
            </p:cNvPr>
            <p:cNvSpPr/>
            <p:nvPr/>
          </p:nvSpPr>
          <p:spPr>
            <a:xfrm>
              <a:off x="3803010" y="-23153"/>
              <a:ext cx="8388990" cy="9141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FD8BD6F0-39D3-EB70-71BB-E5F66B865793}"/>
                </a:ext>
              </a:extLst>
            </p:cNvPr>
            <p:cNvSpPr txBox="1"/>
            <p:nvPr/>
          </p:nvSpPr>
          <p:spPr>
            <a:xfrm>
              <a:off x="3842159" y="18420"/>
              <a:ext cx="8310693"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800" b="1" dirty="0">
                  <a:latin typeface="Calibri" panose="020F0502020204030204" pitchFamily="34" charset="0"/>
                  <a:cs typeface="Calibri" panose="020F0502020204030204" pitchFamily="34" charset="0"/>
                </a:rPr>
                <a:t>ASNR2025</a:t>
              </a:r>
              <a:endParaRPr lang="en-US" sz="4800" dirty="0"/>
            </a:p>
          </p:txBody>
        </p:sp>
        <p:sp>
          <p:nvSpPr>
            <p:cNvPr id="20" name="Rectangle 19">
              <a:extLst>
                <a:ext uri="{FF2B5EF4-FFF2-40B4-BE49-F238E27FC236}">
                  <a16:creationId xmlns:a16="http://schemas.microsoft.com/office/drawing/2014/main" id="{1A70DA5A-A5B2-04F7-E95D-392E99428D8C}"/>
                </a:ext>
              </a:extLst>
            </p:cNvPr>
            <p:cNvSpPr/>
            <p:nvPr/>
          </p:nvSpPr>
          <p:spPr>
            <a:xfrm>
              <a:off x="3803008" y="887426"/>
              <a:ext cx="8388991"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A close-up of a city&#10;&#10;AI-generated content may be incorrect.">
              <a:extLst>
                <a:ext uri="{FF2B5EF4-FFF2-40B4-BE49-F238E27FC236}">
                  <a16:creationId xmlns:a16="http://schemas.microsoft.com/office/drawing/2014/main" id="{60E849FB-B8D7-B5D6-D0CF-A7B035185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76"/>
              <a:ext cx="3811352" cy="1294402"/>
            </a:xfrm>
            <a:prstGeom prst="rect">
              <a:avLst/>
            </a:prstGeom>
          </p:spPr>
        </p:pic>
      </p:grpSp>
      <p:sp>
        <p:nvSpPr>
          <p:cNvPr id="23" name="TextBox 22">
            <a:extLst>
              <a:ext uri="{FF2B5EF4-FFF2-40B4-BE49-F238E27FC236}">
                <a16:creationId xmlns:a16="http://schemas.microsoft.com/office/drawing/2014/main" id="{4A7C3430-FB57-31B8-9CD2-5022058A84DF}"/>
              </a:ext>
            </a:extLst>
          </p:cNvPr>
          <p:cNvSpPr txBox="1"/>
          <p:nvPr/>
        </p:nvSpPr>
        <p:spPr>
          <a:xfrm>
            <a:off x="9299240" y="6470098"/>
            <a:ext cx="2618763" cy="307777"/>
          </a:xfrm>
          <a:prstGeom prst="rect">
            <a:avLst/>
          </a:prstGeom>
          <a:noFill/>
        </p:spPr>
        <p:txBody>
          <a:bodyPr wrap="square" rtlCol="0">
            <a:spAutoFit/>
          </a:bodyPr>
          <a:lstStyle/>
          <a:p>
            <a:pPr algn="r"/>
            <a:r>
              <a:rPr lang="en-US" sz="1400" b="1" i="1" dirty="0">
                <a:solidFill>
                  <a:schemeClr val="bg1"/>
                </a:solidFill>
              </a:rPr>
              <a:t>*numbers as of April 17, 2025</a:t>
            </a:r>
          </a:p>
        </p:txBody>
      </p:sp>
      <p:pic>
        <p:nvPicPr>
          <p:cNvPr id="15" name="Picture 14">
            <a:extLst>
              <a:ext uri="{FF2B5EF4-FFF2-40B4-BE49-F238E27FC236}">
                <a16:creationId xmlns:a16="http://schemas.microsoft.com/office/drawing/2014/main" id="{6E50342D-B6EF-3E96-6A92-486DE3A6178C}"/>
              </a:ext>
            </a:extLst>
          </p:cNvPr>
          <p:cNvPicPr>
            <a:picLocks/>
          </p:cNvPicPr>
          <p:nvPr/>
        </p:nvPicPr>
        <p:blipFill>
          <a:blip r:embed="rId3">
            <a:extLst>
              <a:ext uri="{28A0092B-C50C-407E-A947-70E740481C1C}">
                <a14:useLocalDpi xmlns:a14="http://schemas.microsoft.com/office/drawing/2010/main" val="0"/>
              </a:ext>
            </a:extLst>
          </a:blip>
          <a:srcRect l="4569" t="3655" r="3655" b="7884"/>
          <a:stretch/>
        </p:blipFill>
        <p:spPr>
          <a:xfrm>
            <a:off x="953466" y="2664011"/>
            <a:ext cx="5212080" cy="3172968"/>
          </a:xfrm>
          <a:prstGeom prst="rect">
            <a:avLst/>
          </a:prstGeom>
          <a:ln w="38100">
            <a:solidFill>
              <a:schemeClr val="tx1"/>
            </a:solidFill>
          </a:ln>
        </p:spPr>
      </p:pic>
      <p:pic>
        <p:nvPicPr>
          <p:cNvPr id="25" name="Picture 24" descr="A pie chart with a number of numbers&#10;&#10;AI-generated content may be incorrect.">
            <a:extLst>
              <a:ext uri="{FF2B5EF4-FFF2-40B4-BE49-F238E27FC236}">
                <a16:creationId xmlns:a16="http://schemas.microsoft.com/office/drawing/2014/main" id="{0E5B6C3E-BF6F-71C6-2F29-8C2E769535DB}"/>
              </a:ext>
            </a:extLst>
          </p:cNvPr>
          <p:cNvPicPr>
            <a:picLocks noChangeAspect="1"/>
          </p:cNvPicPr>
          <p:nvPr/>
        </p:nvPicPr>
        <p:blipFill>
          <a:blip r:embed="rId4">
            <a:extLst>
              <a:ext uri="{28A0092B-C50C-407E-A947-70E740481C1C}">
                <a14:useLocalDpi xmlns:a14="http://schemas.microsoft.com/office/drawing/2010/main" val="0"/>
              </a:ext>
            </a:extLst>
          </a:blip>
          <a:srcRect l="16868" t="2633" r="16646" b="5905"/>
          <a:stretch/>
        </p:blipFill>
        <p:spPr>
          <a:xfrm>
            <a:off x="7449269" y="2664011"/>
            <a:ext cx="3789265" cy="3172968"/>
          </a:xfrm>
          <a:prstGeom prst="rect">
            <a:avLst/>
          </a:prstGeom>
          <a:ln w="38100">
            <a:solidFill>
              <a:schemeClr val="tx1"/>
            </a:solidFill>
          </a:ln>
        </p:spPr>
      </p:pic>
    </p:spTree>
    <p:extLst>
      <p:ext uri="{BB962C8B-B14F-4D97-AF65-F5344CB8AC3E}">
        <p14:creationId xmlns:p14="http://schemas.microsoft.com/office/powerpoint/2010/main" val="3932643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tableware, plate, dishware&#10;&#10;Description automatically generated">
            <a:extLst>
              <a:ext uri="{FF2B5EF4-FFF2-40B4-BE49-F238E27FC236}">
                <a16:creationId xmlns:a16="http://schemas.microsoft.com/office/drawing/2014/main" id="{92FE3647-114C-4201-B27A-46ED11E74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41" y="5905500"/>
            <a:ext cx="2825979" cy="766105"/>
          </a:xfrm>
          <a:prstGeom prst="rect">
            <a:avLst/>
          </a:prstGeom>
        </p:spPr>
      </p:pic>
      <p:sp>
        <p:nvSpPr>
          <p:cNvPr id="6" name="TextBox 5">
            <a:extLst>
              <a:ext uri="{FF2B5EF4-FFF2-40B4-BE49-F238E27FC236}">
                <a16:creationId xmlns:a16="http://schemas.microsoft.com/office/drawing/2014/main" id="{E6D55029-BA54-5C60-915F-D36CDF8EC9DA}"/>
              </a:ext>
            </a:extLst>
          </p:cNvPr>
          <p:cNvSpPr txBox="1"/>
          <p:nvPr/>
        </p:nvSpPr>
        <p:spPr>
          <a:xfrm>
            <a:off x="-1" y="2004767"/>
            <a:ext cx="7713013" cy="2731520"/>
          </a:xfrm>
          <a:prstGeom prst="rect">
            <a:avLst/>
          </a:prstGeom>
        </p:spPr>
        <p:txBody>
          <a:bodyPr vert="horz" lIns="91440" tIns="45720" rIns="91440" bIns="45720" rtlCol="0" anchor="b">
            <a:normAutofit/>
          </a:bodyPr>
          <a:lstStyle/>
          <a:p>
            <a:pPr marL="171450" marR="0" lvl="0" defTabSz="914400">
              <a:lnSpc>
                <a:spcPct val="90000"/>
              </a:lnSpc>
              <a:spcBef>
                <a:spcPts val="0"/>
              </a:spcBef>
              <a:spcAft>
                <a:spcPts val="600"/>
              </a:spcAft>
            </a:pPr>
            <a:r>
              <a:rPr lang="en-US" sz="4400" b="1" dirty="0">
                <a:effectLst/>
              </a:rPr>
              <a:t>Education Committee Report </a:t>
            </a:r>
            <a:r>
              <a:rPr lang="en-US" sz="4400" b="1" i="1" dirty="0">
                <a:effectLst/>
              </a:rPr>
              <a:t> </a:t>
            </a:r>
            <a:r>
              <a:rPr lang="en-US" sz="4400" i="1" dirty="0">
                <a:effectLst/>
              </a:rPr>
              <a:t>Ela Plow, PT, PhD</a:t>
            </a:r>
          </a:p>
          <a:p>
            <a:pPr algn="ctr"/>
            <a:endParaRPr lang="en-US" sz="4200" b="1" kern="1200" dirty="0">
              <a:solidFill>
                <a:schemeClr val="tx1"/>
              </a:solidFill>
              <a:ea typeface="+mj-ea"/>
              <a:cs typeface="+mj-cs"/>
            </a:endParaRPr>
          </a:p>
        </p:txBody>
      </p:sp>
      <p:pic>
        <p:nvPicPr>
          <p:cNvPr id="8" name="Picture 7" descr="A picture containing text&#10;&#10;Description automatically generated">
            <a:extLst>
              <a:ext uri="{FF2B5EF4-FFF2-40B4-BE49-F238E27FC236}">
                <a16:creationId xmlns:a16="http://schemas.microsoft.com/office/drawing/2014/main" id="{1DE21160-1AC9-8D1A-7A4C-53E1EDA77EA4}"/>
              </a:ext>
            </a:extLst>
          </p:cNvPr>
          <p:cNvPicPr>
            <a:picLocks noChangeAspect="1"/>
          </p:cNvPicPr>
          <p:nvPr/>
        </p:nvPicPr>
        <p:blipFill rotWithShape="1">
          <a:blip r:embed="rId3">
            <a:extLst>
              <a:ext uri="{28A0092B-C50C-407E-A947-70E740481C1C}">
                <a14:useLocalDpi xmlns:a14="http://schemas.microsoft.com/office/drawing/2010/main" val="0"/>
              </a:ext>
            </a:extLst>
          </a:blip>
          <a:srcRect l="3577" r="-3576"/>
          <a:stretch/>
        </p:blipFill>
        <p:spPr>
          <a:xfrm>
            <a:off x="7555117" y="120344"/>
            <a:ext cx="3462083" cy="1050264"/>
          </a:xfrm>
          <a:prstGeom prst="rect">
            <a:avLst/>
          </a:prstGeom>
        </p:spPr>
      </p:pic>
      <p:pic>
        <p:nvPicPr>
          <p:cNvPr id="3" name="Picture 2" descr="A person with dark hair wearing a blue shirt&#10;&#10;Description automatically generated">
            <a:extLst>
              <a:ext uri="{FF2B5EF4-FFF2-40B4-BE49-F238E27FC236}">
                <a16:creationId xmlns:a16="http://schemas.microsoft.com/office/drawing/2014/main" id="{75C87C91-8FB8-7021-11B5-526D1BC54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6685" y="1434216"/>
            <a:ext cx="3290515" cy="4113144"/>
          </a:xfrm>
          <a:prstGeom prst="rect">
            <a:avLst/>
          </a:prstGeom>
        </p:spPr>
      </p:pic>
    </p:spTree>
    <p:extLst>
      <p:ext uri="{BB962C8B-B14F-4D97-AF65-F5344CB8AC3E}">
        <p14:creationId xmlns:p14="http://schemas.microsoft.com/office/powerpoint/2010/main" val="4084203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9B2545B-4F4E-4555-AD8E-D09D7D4D3CAF}"/>
              </a:ext>
            </a:extLst>
          </p:cNvPr>
          <p:cNvSpPr txBox="1"/>
          <p:nvPr/>
        </p:nvSpPr>
        <p:spPr>
          <a:xfrm>
            <a:off x="4361815" y="565566"/>
            <a:ext cx="8074815" cy="161848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7200" b="1" kern="1200" dirty="0">
                <a:solidFill>
                  <a:schemeClr val="tx1"/>
                </a:solidFill>
                <a:latin typeface="+mj-lt"/>
                <a:ea typeface="+mj-ea"/>
                <a:cs typeface="+mj-cs"/>
              </a:rPr>
              <a:t>AGENDA</a:t>
            </a:r>
          </a:p>
        </p:txBody>
      </p:sp>
      <p:sp>
        <p:nvSpPr>
          <p:cNvPr id="9" name="TextBox 8">
            <a:extLst>
              <a:ext uri="{FF2B5EF4-FFF2-40B4-BE49-F238E27FC236}">
                <a16:creationId xmlns:a16="http://schemas.microsoft.com/office/drawing/2014/main" id="{F49CD4E4-4E32-4506-8B9E-3EF01689E0FC}"/>
              </a:ext>
            </a:extLst>
          </p:cNvPr>
          <p:cNvSpPr txBox="1"/>
          <p:nvPr/>
        </p:nvSpPr>
        <p:spPr>
          <a:xfrm>
            <a:off x="474356" y="2021272"/>
            <a:ext cx="5532744" cy="3840175"/>
          </a:xfrm>
          <a:prstGeom prst="rect">
            <a:avLst/>
          </a:prstGeom>
        </p:spPr>
        <p:txBody>
          <a:bodyPr vert="horz" lIns="91440" tIns="45720" rIns="91440" bIns="45720" rtlCol="0" anchor="t">
            <a:normAutofit fontScale="25000" lnSpcReduction="20000"/>
          </a:bodyPr>
          <a:lstStyle/>
          <a:p>
            <a:pPr marL="0" marR="0" indent="-228600" defTabSz="914400">
              <a:lnSpc>
                <a:spcPct val="90000"/>
              </a:lnSpc>
              <a:spcBef>
                <a:spcPts val="0"/>
              </a:spcBef>
              <a:spcAft>
                <a:spcPts val="600"/>
              </a:spcAft>
              <a:buFont typeface="Arial" panose="020B0604020202020204" pitchFamily="34" charset="0"/>
              <a:buChar char="•"/>
            </a:pPr>
            <a:r>
              <a:rPr lang="en-US" sz="600" dirty="0">
                <a:effectLst/>
              </a:rPr>
              <a:t> </a:t>
            </a:r>
            <a:endParaRPr lang="en-US" sz="7200" dirty="0">
              <a:effectLst/>
            </a:endParaRPr>
          </a:p>
          <a:p>
            <a:pPr marL="400050" marR="0" lvl="0" indent="-228600" defTabSz="914400">
              <a:lnSpc>
                <a:spcPct val="90000"/>
              </a:lnSpc>
              <a:spcBef>
                <a:spcPts val="0"/>
              </a:spcBef>
              <a:spcAft>
                <a:spcPts val="600"/>
              </a:spcAft>
              <a:buFont typeface="Arial" panose="020B0604020202020204" pitchFamily="34" charset="0"/>
              <a:buChar char="•"/>
            </a:pPr>
            <a:r>
              <a:rPr lang="en-US" sz="7200" dirty="0">
                <a:effectLst/>
              </a:rPr>
              <a:t>President’s Report </a:t>
            </a:r>
            <a:r>
              <a:rPr lang="en-US" sz="7200" i="1" dirty="0">
                <a:effectLst/>
              </a:rPr>
              <a:t>– Catherine Lang, PT, PhD, FASNR</a:t>
            </a:r>
            <a:endParaRPr lang="en-US" sz="7200" dirty="0">
              <a:effectLst/>
            </a:endParaRPr>
          </a:p>
          <a:p>
            <a:pPr marL="400050" marR="0" lvl="0" indent="-228600" defTabSz="914400">
              <a:lnSpc>
                <a:spcPct val="90000"/>
              </a:lnSpc>
              <a:spcBef>
                <a:spcPts val="0"/>
              </a:spcBef>
              <a:spcAft>
                <a:spcPts val="600"/>
              </a:spcAft>
              <a:buFont typeface="Arial" panose="020B0604020202020204" pitchFamily="34" charset="0"/>
              <a:buChar char="•"/>
            </a:pPr>
            <a:endParaRPr lang="en-US" sz="7200" dirty="0">
              <a:effectLst/>
            </a:endParaRPr>
          </a:p>
          <a:p>
            <a:pPr marL="400050" marR="0" lvl="0" indent="-228600" defTabSz="914400">
              <a:lnSpc>
                <a:spcPct val="90000"/>
              </a:lnSpc>
              <a:spcBef>
                <a:spcPts val="0"/>
              </a:spcBef>
              <a:spcAft>
                <a:spcPts val="600"/>
              </a:spcAft>
              <a:buFont typeface="Arial" panose="020B0604020202020204" pitchFamily="34" charset="0"/>
              <a:buChar char="•"/>
            </a:pPr>
            <a:r>
              <a:rPr lang="en-US" sz="7200" dirty="0">
                <a:effectLst/>
              </a:rPr>
              <a:t>Treasurer’s Report </a:t>
            </a:r>
            <a:r>
              <a:rPr lang="en-US" sz="7200" i="1" dirty="0">
                <a:effectLst/>
              </a:rPr>
              <a:t>– Jason Carmel, MD, PhD</a:t>
            </a:r>
            <a:endParaRPr lang="en-US" sz="7200" dirty="0">
              <a:effectLst/>
            </a:endParaRPr>
          </a:p>
          <a:p>
            <a:pPr marL="400050" marR="0" lvl="0" indent="-228600" defTabSz="914400">
              <a:lnSpc>
                <a:spcPct val="90000"/>
              </a:lnSpc>
              <a:spcBef>
                <a:spcPts val="0"/>
              </a:spcBef>
              <a:spcAft>
                <a:spcPts val="600"/>
              </a:spcAft>
              <a:buFont typeface="Arial" panose="020B0604020202020204" pitchFamily="34" charset="0"/>
              <a:buChar char="•"/>
            </a:pPr>
            <a:endParaRPr lang="en-US" sz="7200" dirty="0"/>
          </a:p>
          <a:p>
            <a:pPr marL="400050" marR="0" lvl="0" indent="-228600" defTabSz="914400">
              <a:lnSpc>
                <a:spcPct val="90000"/>
              </a:lnSpc>
              <a:spcBef>
                <a:spcPts val="0"/>
              </a:spcBef>
              <a:spcAft>
                <a:spcPts val="600"/>
              </a:spcAft>
              <a:buFont typeface="Arial" panose="020B0604020202020204" pitchFamily="34" charset="0"/>
              <a:buChar char="•"/>
            </a:pPr>
            <a:r>
              <a:rPr lang="en-US" sz="7200" dirty="0"/>
              <a:t>Program Chair Report </a:t>
            </a:r>
            <a:r>
              <a:rPr lang="en-US" sz="7200" i="1" dirty="0"/>
              <a:t>– Kelsey Baker, PhD</a:t>
            </a:r>
            <a:endParaRPr lang="en-US" sz="7200" dirty="0"/>
          </a:p>
          <a:p>
            <a:pPr marL="400050" marR="0" lvl="0" indent="-228600" defTabSz="914400">
              <a:lnSpc>
                <a:spcPct val="90000"/>
              </a:lnSpc>
              <a:spcBef>
                <a:spcPts val="0"/>
              </a:spcBef>
              <a:spcAft>
                <a:spcPts val="600"/>
              </a:spcAft>
              <a:buFont typeface="Arial" panose="020B0604020202020204" pitchFamily="34" charset="0"/>
              <a:buChar char="•"/>
            </a:pPr>
            <a:endParaRPr lang="en-US" sz="7200" dirty="0">
              <a:effectLst/>
            </a:endParaRPr>
          </a:p>
          <a:p>
            <a:pPr marL="400050" indent="-228600" defTabSz="914400">
              <a:lnSpc>
                <a:spcPct val="90000"/>
              </a:lnSpc>
              <a:spcAft>
                <a:spcPts val="600"/>
              </a:spcAft>
              <a:buFont typeface="Arial" panose="020B0604020202020204" pitchFamily="34" charset="0"/>
              <a:buChar char="•"/>
            </a:pPr>
            <a:r>
              <a:rPr lang="en-US" sz="7200" dirty="0"/>
              <a:t>Education Committee Report </a:t>
            </a:r>
            <a:r>
              <a:rPr lang="en-US" sz="7200" i="1" dirty="0"/>
              <a:t>– Ela Plow, PT, PhD</a:t>
            </a:r>
          </a:p>
          <a:p>
            <a:pPr marL="400050" marR="0" lvl="0" indent="-228600" defTabSz="914400">
              <a:lnSpc>
                <a:spcPct val="90000"/>
              </a:lnSpc>
              <a:spcBef>
                <a:spcPts val="0"/>
              </a:spcBef>
              <a:spcAft>
                <a:spcPts val="600"/>
              </a:spcAft>
              <a:buFont typeface="Arial" panose="020B0604020202020204" pitchFamily="34" charset="0"/>
              <a:buChar char="•"/>
            </a:pPr>
            <a:endParaRPr lang="en-US" sz="7200" dirty="0">
              <a:effectLst/>
            </a:endParaRPr>
          </a:p>
          <a:p>
            <a:pPr marL="400050" marR="0" lvl="0" indent="-228600" defTabSz="914400">
              <a:lnSpc>
                <a:spcPct val="120000"/>
              </a:lnSpc>
              <a:spcBef>
                <a:spcPts val="0"/>
              </a:spcBef>
              <a:buFont typeface="Arial" panose="020B0604020202020204" pitchFamily="34" charset="0"/>
              <a:buChar char="•"/>
            </a:pPr>
            <a:r>
              <a:rPr lang="en-US" sz="7200" dirty="0">
                <a:effectLst/>
              </a:rPr>
              <a:t>Membership Engagement Committee Report </a:t>
            </a:r>
            <a:r>
              <a:rPr lang="en-US" sz="7200" i="1" dirty="0">
                <a:effectLst/>
              </a:rPr>
              <a:t>– Steven Zeiler, MD, PhD</a:t>
            </a:r>
            <a:endParaRPr lang="en-US" sz="7200" dirty="0">
              <a:effectLst/>
            </a:endParaRPr>
          </a:p>
          <a:p>
            <a:pPr marL="400050" indent="-228600" defTabSz="914400">
              <a:lnSpc>
                <a:spcPct val="90000"/>
              </a:lnSpc>
              <a:spcAft>
                <a:spcPts val="600"/>
              </a:spcAft>
              <a:buFont typeface="Arial" panose="020B0604020202020204" pitchFamily="34" charset="0"/>
              <a:buChar char="•"/>
            </a:pPr>
            <a:endParaRPr lang="en-US" sz="7200" dirty="0">
              <a:effectLst/>
            </a:endParaRPr>
          </a:p>
          <a:p>
            <a:pPr marL="400050" indent="-228600" defTabSz="914400">
              <a:lnSpc>
                <a:spcPct val="90000"/>
              </a:lnSpc>
              <a:spcAft>
                <a:spcPts val="600"/>
              </a:spcAft>
              <a:buFont typeface="Arial" panose="020B0604020202020204" pitchFamily="34" charset="0"/>
              <a:buChar char="•"/>
            </a:pPr>
            <a:r>
              <a:rPr lang="en-US" sz="7200" dirty="0">
                <a:effectLst/>
              </a:rPr>
              <a:t>NNR Report </a:t>
            </a:r>
            <a:r>
              <a:rPr lang="en-US" sz="7200" i="1" dirty="0">
                <a:effectLst/>
              </a:rPr>
              <a:t>– Randy Nudo, PhD</a:t>
            </a:r>
            <a:endParaRPr lang="en-US" sz="7200" dirty="0">
              <a:effectLst/>
            </a:endParaRPr>
          </a:p>
          <a:p>
            <a:pPr marL="400050" indent="-228600" defTabSz="914400">
              <a:lnSpc>
                <a:spcPct val="90000"/>
              </a:lnSpc>
              <a:spcAft>
                <a:spcPts val="600"/>
              </a:spcAft>
              <a:buFont typeface="Arial" panose="020B0604020202020204" pitchFamily="34" charset="0"/>
              <a:buChar char="•"/>
            </a:pPr>
            <a:endParaRPr lang="en-US" sz="7200" dirty="0">
              <a:effectLst/>
            </a:endParaRPr>
          </a:p>
          <a:p>
            <a:pPr marL="171450" marR="0" lvl="0" defTabSz="914400">
              <a:lnSpc>
                <a:spcPct val="90000"/>
              </a:lnSpc>
              <a:spcBef>
                <a:spcPts val="0"/>
              </a:spcBef>
              <a:spcAft>
                <a:spcPts val="600"/>
              </a:spcAft>
            </a:pPr>
            <a:endParaRPr lang="en-US" sz="7200" dirty="0">
              <a:effectLst/>
            </a:endParaRPr>
          </a:p>
          <a:p>
            <a:pPr marL="400050" marR="0" lvl="0" indent="-228600" defTabSz="914400">
              <a:lnSpc>
                <a:spcPct val="90000"/>
              </a:lnSpc>
              <a:spcBef>
                <a:spcPts val="0"/>
              </a:spcBef>
              <a:spcAft>
                <a:spcPts val="600"/>
              </a:spcAft>
              <a:buFont typeface="Arial" panose="020B0604020202020204" pitchFamily="34" charset="0"/>
              <a:buChar char="•"/>
            </a:pPr>
            <a:endParaRPr lang="en-US" sz="7200" dirty="0">
              <a:effectLst/>
            </a:endParaRPr>
          </a:p>
        </p:txBody>
      </p:sp>
      <p:pic>
        <p:nvPicPr>
          <p:cNvPr id="6" name="Picture 5" descr="A picture containing logo&#10;&#10;Description automatically generated">
            <a:extLst>
              <a:ext uri="{FF2B5EF4-FFF2-40B4-BE49-F238E27FC236}">
                <a16:creationId xmlns:a16="http://schemas.microsoft.com/office/drawing/2014/main" id="{073DDE67-4999-42FE-A5DE-CCB21137A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079" y="193621"/>
            <a:ext cx="1437371" cy="980403"/>
          </a:xfrm>
          <a:prstGeom prst="rect">
            <a:avLst/>
          </a:prstGeom>
        </p:spPr>
      </p:pic>
      <p:pic>
        <p:nvPicPr>
          <p:cNvPr id="14" name="Picture 13" descr="A picture containing text, tableware, plate, dishware&#10;&#10;Description automatically generated">
            <a:extLst>
              <a:ext uri="{FF2B5EF4-FFF2-40B4-BE49-F238E27FC236}">
                <a16:creationId xmlns:a16="http://schemas.microsoft.com/office/drawing/2014/main" id="{9C88078C-591F-46E5-8D8A-56ED8063D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9793" y="5632397"/>
            <a:ext cx="1674986" cy="454078"/>
          </a:xfrm>
          <a:prstGeom prst="rect">
            <a:avLst/>
          </a:prstGeom>
        </p:spPr>
      </p:pic>
      <p:sp>
        <p:nvSpPr>
          <p:cNvPr id="3" name="TextBox 2">
            <a:extLst>
              <a:ext uri="{FF2B5EF4-FFF2-40B4-BE49-F238E27FC236}">
                <a16:creationId xmlns:a16="http://schemas.microsoft.com/office/drawing/2014/main" id="{291CFD32-4CC8-E61E-47C6-5DC410722A1B}"/>
              </a:ext>
            </a:extLst>
          </p:cNvPr>
          <p:cNvSpPr txBox="1"/>
          <p:nvPr/>
        </p:nvSpPr>
        <p:spPr>
          <a:xfrm>
            <a:off x="6096000" y="2079995"/>
            <a:ext cx="5298779" cy="3840175"/>
          </a:xfrm>
          <a:prstGeom prst="rect">
            <a:avLst/>
          </a:prstGeom>
        </p:spPr>
        <p:txBody>
          <a:bodyPr vert="horz" lIns="91440" tIns="45720" rIns="91440" bIns="45720" rtlCol="0" anchor="t">
            <a:normAutofit/>
          </a:bodyPr>
          <a:lstStyle/>
          <a:p>
            <a:pPr marL="400050" marR="0" lvl="0" indent="-228600" defTabSz="914400">
              <a:lnSpc>
                <a:spcPct val="90000"/>
              </a:lnSpc>
              <a:spcBef>
                <a:spcPts val="0"/>
              </a:spcBef>
              <a:spcAft>
                <a:spcPts val="600"/>
              </a:spcAft>
              <a:buFont typeface="Arial" panose="020B0604020202020204" pitchFamily="34" charset="0"/>
              <a:buChar char="•"/>
            </a:pPr>
            <a:r>
              <a:rPr lang="en-US" dirty="0">
                <a:effectLst/>
              </a:rPr>
              <a:t>Spring 2025 Election Results – </a:t>
            </a:r>
            <a:r>
              <a:rPr lang="en-US" sz="1800" i="1" dirty="0">
                <a:effectLst/>
              </a:rPr>
              <a:t>Catherine Lang, PT, PhD, FASNR</a:t>
            </a:r>
            <a:endParaRPr lang="en-US" i="1" dirty="0">
              <a:effectLst/>
            </a:endParaRPr>
          </a:p>
          <a:p>
            <a:pPr marL="171450" marR="0" lvl="0" defTabSz="914400">
              <a:lnSpc>
                <a:spcPct val="90000"/>
              </a:lnSpc>
              <a:spcBef>
                <a:spcPts val="0"/>
              </a:spcBef>
              <a:spcAft>
                <a:spcPts val="600"/>
              </a:spcAft>
            </a:pPr>
            <a:endParaRPr lang="en-US" dirty="0">
              <a:effectLst/>
            </a:endParaRPr>
          </a:p>
          <a:p>
            <a:pPr marL="400050" marR="0" lvl="0" indent="-228600" defTabSz="914400">
              <a:lnSpc>
                <a:spcPct val="90000"/>
              </a:lnSpc>
              <a:spcBef>
                <a:spcPts val="0"/>
              </a:spcBef>
              <a:spcAft>
                <a:spcPts val="600"/>
              </a:spcAft>
              <a:buFont typeface="Arial" panose="020B0604020202020204" pitchFamily="34" charset="0"/>
              <a:buChar char="•"/>
            </a:pPr>
            <a:r>
              <a:rPr lang="en-US" dirty="0">
                <a:effectLst/>
              </a:rPr>
              <a:t>Special Thank You </a:t>
            </a:r>
            <a:r>
              <a:rPr lang="en-US" i="1" dirty="0">
                <a:effectLst/>
              </a:rPr>
              <a:t>– </a:t>
            </a:r>
            <a:r>
              <a:rPr lang="en-US" sz="1800" i="1" dirty="0">
                <a:effectLst/>
              </a:rPr>
              <a:t>Catherine Lang, PT, PhD, FASNR</a:t>
            </a:r>
            <a:endParaRPr lang="en-US" dirty="0">
              <a:effectLst/>
            </a:endParaRPr>
          </a:p>
          <a:p>
            <a:pPr marL="400050" marR="0" lvl="0" indent="-228600" defTabSz="914400">
              <a:lnSpc>
                <a:spcPct val="90000"/>
              </a:lnSpc>
              <a:spcBef>
                <a:spcPts val="0"/>
              </a:spcBef>
              <a:spcAft>
                <a:spcPts val="600"/>
              </a:spcAft>
              <a:buFont typeface="Arial" panose="020B0604020202020204" pitchFamily="34" charset="0"/>
              <a:buChar char="•"/>
            </a:pPr>
            <a:endParaRPr lang="en-US" dirty="0"/>
          </a:p>
          <a:p>
            <a:pPr marL="400050" indent="-228600" defTabSz="914400">
              <a:lnSpc>
                <a:spcPct val="90000"/>
              </a:lnSpc>
              <a:spcAft>
                <a:spcPts val="600"/>
              </a:spcAft>
              <a:buFont typeface="Arial" panose="020B0604020202020204" pitchFamily="34" charset="0"/>
              <a:buChar char="•"/>
            </a:pPr>
            <a:r>
              <a:rPr lang="en-US" dirty="0">
                <a:effectLst/>
              </a:rPr>
              <a:t>Additional Business </a:t>
            </a:r>
            <a:r>
              <a:rPr lang="en-US" i="1" dirty="0">
                <a:effectLst/>
              </a:rPr>
              <a:t>– </a:t>
            </a:r>
            <a:r>
              <a:rPr lang="en-US" sz="1800" i="1" dirty="0">
                <a:effectLst/>
              </a:rPr>
              <a:t>Catherine Lang, PT, PhD, FASNR</a:t>
            </a:r>
            <a:endParaRPr lang="en-US" dirty="0">
              <a:effectLst/>
            </a:endParaRPr>
          </a:p>
          <a:p>
            <a:pPr marL="400050" marR="0" lvl="0" indent="-228600" defTabSz="914400">
              <a:lnSpc>
                <a:spcPct val="90000"/>
              </a:lnSpc>
              <a:spcBef>
                <a:spcPts val="0"/>
              </a:spcBef>
              <a:spcAft>
                <a:spcPts val="600"/>
              </a:spcAft>
              <a:buFont typeface="Arial" panose="020B0604020202020204" pitchFamily="34" charset="0"/>
              <a:buChar char="•"/>
            </a:pPr>
            <a:endParaRPr lang="en-US" dirty="0"/>
          </a:p>
          <a:p>
            <a:pPr marL="400050" marR="0" lvl="0" indent="-228600" defTabSz="914400">
              <a:lnSpc>
                <a:spcPct val="90000"/>
              </a:lnSpc>
              <a:spcBef>
                <a:spcPts val="0"/>
              </a:spcBef>
              <a:spcAft>
                <a:spcPts val="600"/>
              </a:spcAft>
              <a:buFont typeface="Arial" panose="020B0604020202020204" pitchFamily="34" charset="0"/>
              <a:buChar char="•"/>
            </a:pPr>
            <a:r>
              <a:rPr lang="en-US" dirty="0"/>
              <a:t>Adjourn</a:t>
            </a:r>
          </a:p>
        </p:txBody>
      </p:sp>
    </p:spTree>
    <p:extLst>
      <p:ext uri="{BB962C8B-B14F-4D97-AF65-F5344CB8AC3E}">
        <p14:creationId xmlns:p14="http://schemas.microsoft.com/office/powerpoint/2010/main" val="4222734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C10181A-354B-497D-B85D-2844FDA530F6}"/>
              </a:ext>
            </a:extLst>
          </p:cNvPr>
          <p:cNvSpPr/>
          <p:nvPr/>
        </p:nvSpPr>
        <p:spPr>
          <a:xfrm>
            <a:off x="0" y="6357309"/>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D2499C77-7270-0C9A-FB30-848283E190BC}"/>
              </a:ext>
            </a:extLst>
          </p:cNvPr>
          <p:cNvGrpSpPr/>
          <p:nvPr/>
        </p:nvGrpSpPr>
        <p:grpSpPr>
          <a:xfrm>
            <a:off x="1818387" y="4199714"/>
            <a:ext cx="1097281" cy="1803063"/>
            <a:chOff x="1772913" y="3949550"/>
            <a:chExt cx="1097281" cy="1803063"/>
          </a:xfrm>
        </p:grpSpPr>
        <p:pic>
          <p:nvPicPr>
            <p:cNvPr id="12" name="Picture 11">
              <a:extLst>
                <a:ext uri="{FF2B5EF4-FFF2-40B4-BE49-F238E27FC236}">
                  <a16:creationId xmlns:a16="http://schemas.microsoft.com/office/drawing/2014/main" id="{517861E1-CCD3-64F3-1408-1CECD4F33B6D}"/>
                </a:ext>
              </a:extLst>
            </p:cNvPr>
            <p:cNvPicPr>
              <a:picLocks noChangeAspect="1"/>
            </p:cNvPicPr>
            <p:nvPr/>
          </p:nvPicPr>
          <p:blipFill>
            <a:blip r:embed="rId2"/>
            <a:stretch>
              <a:fillRect/>
            </a:stretch>
          </p:blipFill>
          <p:spPr>
            <a:xfrm>
              <a:off x="1872209" y="3949550"/>
              <a:ext cx="856328" cy="1233113"/>
            </a:xfrm>
            <a:prstGeom prst="rect">
              <a:avLst/>
            </a:prstGeom>
          </p:spPr>
        </p:pic>
        <p:sp>
          <p:nvSpPr>
            <p:cNvPr id="13" name="TextBox 12">
              <a:extLst>
                <a:ext uri="{FF2B5EF4-FFF2-40B4-BE49-F238E27FC236}">
                  <a16:creationId xmlns:a16="http://schemas.microsoft.com/office/drawing/2014/main" id="{A3CD5694-7BF9-3A9A-19B2-285EAB3D9EFC}"/>
                </a:ext>
              </a:extLst>
            </p:cNvPr>
            <p:cNvSpPr txBox="1"/>
            <p:nvPr/>
          </p:nvSpPr>
          <p:spPr>
            <a:xfrm>
              <a:off x="1772913" y="5321726"/>
              <a:ext cx="1097281" cy="430887"/>
            </a:xfrm>
            <a:prstGeom prst="rect">
              <a:avLst/>
            </a:prstGeom>
            <a:noFill/>
          </p:spPr>
          <p:txBody>
            <a:bodyPr wrap="square" rtlCol="0">
              <a:spAutoFit/>
            </a:bodyPr>
            <a:lstStyle/>
            <a:p>
              <a:pPr algn="ctr"/>
              <a:r>
                <a:rPr lang="en-US" sz="1100" dirty="0"/>
                <a:t>Ahlam Salameh, PhD</a:t>
              </a:r>
            </a:p>
          </p:txBody>
        </p:sp>
      </p:grpSp>
      <p:grpSp>
        <p:nvGrpSpPr>
          <p:cNvPr id="24" name="Group 23">
            <a:extLst>
              <a:ext uri="{FF2B5EF4-FFF2-40B4-BE49-F238E27FC236}">
                <a16:creationId xmlns:a16="http://schemas.microsoft.com/office/drawing/2014/main" id="{FC7D3357-DB17-F492-8ABC-921634768416}"/>
              </a:ext>
            </a:extLst>
          </p:cNvPr>
          <p:cNvGrpSpPr/>
          <p:nvPr/>
        </p:nvGrpSpPr>
        <p:grpSpPr>
          <a:xfrm>
            <a:off x="3265657" y="1929814"/>
            <a:ext cx="977917" cy="1888314"/>
            <a:chOff x="2962560" y="1929814"/>
            <a:chExt cx="977917" cy="1888314"/>
          </a:xfrm>
        </p:grpSpPr>
        <p:pic>
          <p:nvPicPr>
            <p:cNvPr id="16" name="Picture 15" descr="A person smiling for the picture&#10;&#10;Description automatically generated with medium confidence">
              <a:extLst>
                <a:ext uri="{FF2B5EF4-FFF2-40B4-BE49-F238E27FC236}">
                  <a16:creationId xmlns:a16="http://schemas.microsoft.com/office/drawing/2014/main" id="{5FCB0999-E66F-02F2-AA06-6E2F0BAA0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560" y="1929814"/>
              <a:ext cx="977917" cy="1408200"/>
            </a:xfrm>
            <a:prstGeom prst="rect">
              <a:avLst/>
            </a:prstGeom>
          </p:spPr>
        </p:pic>
        <p:sp>
          <p:nvSpPr>
            <p:cNvPr id="17" name="TextBox 16">
              <a:extLst>
                <a:ext uri="{FF2B5EF4-FFF2-40B4-BE49-F238E27FC236}">
                  <a16:creationId xmlns:a16="http://schemas.microsoft.com/office/drawing/2014/main" id="{1D92E303-AD03-FD11-FF6A-B1974C4539B6}"/>
                </a:ext>
              </a:extLst>
            </p:cNvPr>
            <p:cNvSpPr txBox="1"/>
            <p:nvPr/>
          </p:nvSpPr>
          <p:spPr>
            <a:xfrm>
              <a:off x="3023788" y="3387241"/>
              <a:ext cx="855460" cy="430887"/>
            </a:xfrm>
            <a:prstGeom prst="rect">
              <a:avLst/>
            </a:prstGeom>
            <a:noFill/>
          </p:spPr>
          <p:txBody>
            <a:bodyPr wrap="square" rtlCol="0">
              <a:spAutoFit/>
            </a:bodyPr>
            <a:lstStyle/>
            <a:p>
              <a:pPr algn="ctr"/>
              <a:r>
                <a:rPr lang="en-US" sz="1100" dirty="0"/>
                <a:t>Seth Hays,</a:t>
              </a:r>
              <a:br>
                <a:rPr lang="en-US" sz="1100" dirty="0"/>
              </a:br>
              <a:r>
                <a:rPr lang="en-US" sz="1100" dirty="0"/>
                <a:t>PhD</a:t>
              </a:r>
            </a:p>
          </p:txBody>
        </p:sp>
      </p:grpSp>
      <p:grpSp>
        <p:nvGrpSpPr>
          <p:cNvPr id="39" name="Group 38">
            <a:extLst>
              <a:ext uri="{FF2B5EF4-FFF2-40B4-BE49-F238E27FC236}">
                <a16:creationId xmlns:a16="http://schemas.microsoft.com/office/drawing/2014/main" id="{1F9CF252-D878-9CC6-7B41-4B88A6EB2DB2}"/>
              </a:ext>
            </a:extLst>
          </p:cNvPr>
          <p:cNvGrpSpPr/>
          <p:nvPr/>
        </p:nvGrpSpPr>
        <p:grpSpPr>
          <a:xfrm>
            <a:off x="3200292" y="4199714"/>
            <a:ext cx="856328" cy="1972340"/>
            <a:chOff x="3084149" y="3949550"/>
            <a:chExt cx="856328" cy="1972340"/>
          </a:xfrm>
        </p:grpSpPr>
        <p:pic>
          <p:nvPicPr>
            <p:cNvPr id="32" name="Picture 31">
              <a:extLst>
                <a:ext uri="{FF2B5EF4-FFF2-40B4-BE49-F238E27FC236}">
                  <a16:creationId xmlns:a16="http://schemas.microsoft.com/office/drawing/2014/main" id="{424E3781-99BA-2968-1B76-502E65498462}"/>
                </a:ext>
              </a:extLst>
            </p:cNvPr>
            <p:cNvPicPr>
              <a:picLocks noChangeAspect="1"/>
            </p:cNvPicPr>
            <p:nvPr/>
          </p:nvPicPr>
          <p:blipFill>
            <a:blip r:embed="rId4"/>
            <a:stretch>
              <a:fillRect/>
            </a:stretch>
          </p:blipFill>
          <p:spPr>
            <a:xfrm>
              <a:off x="3084149" y="3949550"/>
              <a:ext cx="856328" cy="1201468"/>
            </a:xfrm>
            <a:prstGeom prst="rect">
              <a:avLst/>
            </a:prstGeom>
          </p:spPr>
        </p:pic>
        <p:sp>
          <p:nvSpPr>
            <p:cNvPr id="33" name="TextBox 32">
              <a:extLst>
                <a:ext uri="{FF2B5EF4-FFF2-40B4-BE49-F238E27FC236}">
                  <a16:creationId xmlns:a16="http://schemas.microsoft.com/office/drawing/2014/main" id="{3427BE47-B987-BB03-5362-5CAA9492B5DA}"/>
                </a:ext>
              </a:extLst>
            </p:cNvPr>
            <p:cNvSpPr txBox="1"/>
            <p:nvPr/>
          </p:nvSpPr>
          <p:spPr>
            <a:xfrm>
              <a:off x="3088182" y="5321726"/>
              <a:ext cx="848262" cy="600164"/>
            </a:xfrm>
            <a:prstGeom prst="rect">
              <a:avLst/>
            </a:prstGeom>
            <a:noFill/>
          </p:spPr>
          <p:txBody>
            <a:bodyPr wrap="square" rtlCol="0">
              <a:spAutoFit/>
            </a:bodyPr>
            <a:lstStyle/>
            <a:p>
              <a:pPr algn="ctr"/>
              <a:r>
                <a:rPr lang="en-US" sz="1100"/>
                <a:t>Eric Espinoza-Wade</a:t>
              </a:r>
              <a:r>
                <a:rPr lang="en-US" sz="1100" dirty="0"/>
                <a:t>, PhD</a:t>
              </a:r>
            </a:p>
          </p:txBody>
        </p:sp>
      </p:grpSp>
      <p:grpSp>
        <p:nvGrpSpPr>
          <p:cNvPr id="28" name="Group 27">
            <a:extLst>
              <a:ext uri="{FF2B5EF4-FFF2-40B4-BE49-F238E27FC236}">
                <a16:creationId xmlns:a16="http://schemas.microsoft.com/office/drawing/2014/main" id="{15EAB18D-47E4-5EF0-7690-03D4C0E1273A}"/>
              </a:ext>
            </a:extLst>
          </p:cNvPr>
          <p:cNvGrpSpPr/>
          <p:nvPr/>
        </p:nvGrpSpPr>
        <p:grpSpPr>
          <a:xfrm>
            <a:off x="10282346" y="2832728"/>
            <a:ext cx="1155708" cy="1803063"/>
            <a:chOff x="378055" y="3949550"/>
            <a:chExt cx="1155708" cy="1803063"/>
          </a:xfrm>
        </p:grpSpPr>
        <p:sp>
          <p:nvSpPr>
            <p:cNvPr id="36" name="TextBox 27">
              <a:extLst>
                <a:ext uri="{FF2B5EF4-FFF2-40B4-BE49-F238E27FC236}">
                  <a16:creationId xmlns:a16="http://schemas.microsoft.com/office/drawing/2014/main" id="{64344EBF-C454-DDC1-5B35-3F28229205C8}"/>
                </a:ext>
              </a:extLst>
            </p:cNvPr>
            <p:cNvSpPr txBox="1"/>
            <p:nvPr/>
          </p:nvSpPr>
          <p:spPr>
            <a:xfrm>
              <a:off x="378055" y="5321726"/>
              <a:ext cx="1155708" cy="43088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Ela Plow, PT, PhD</a:t>
              </a:r>
            </a:p>
          </p:txBody>
        </p:sp>
        <p:pic>
          <p:nvPicPr>
            <p:cNvPr id="37" name="Picture 36" descr="Ela Plow, Ph.D. | Cleveland Clinic">
              <a:extLst>
                <a:ext uri="{FF2B5EF4-FFF2-40B4-BE49-F238E27FC236}">
                  <a16:creationId xmlns:a16="http://schemas.microsoft.com/office/drawing/2014/main" id="{75345FEA-8C5E-49CA-A44C-74BAAB35D3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963"/>
            <a:stretch/>
          </p:blipFill>
          <p:spPr bwMode="auto">
            <a:xfrm>
              <a:off x="401214" y="3949550"/>
              <a:ext cx="1122475" cy="13075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792C1ACB-8EF8-0344-BB4A-A3B482BB6707}"/>
              </a:ext>
            </a:extLst>
          </p:cNvPr>
          <p:cNvGrpSpPr/>
          <p:nvPr/>
        </p:nvGrpSpPr>
        <p:grpSpPr>
          <a:xfrm>
            <a:off x="378055" y="1929814"/>
            <a:ext cx="1115623" cy="2057591"/>
            <a:chOff x="378055" y="1929814"/>
            <a:chExt cx="1115623" cy="2057591"/>
          </a:xfrm>
        </p:grpSpPr>
        <p:sp>
          <p:nvSpPr>
            <p:cNvPr id="10" name="TextBox 9">
              <a:extLst>
                <a:ext uri="{FF2B5EF4-FFF2-40B4-BE49-F238E27FC236}">
                  <a16:creationId xmlns:a16="http://schemas.microsoft.com/office/drawing/2014/main" id="{2FBD0879-EFAA-75A8-4BDF-3E29E1ADB66C}"/>
                </a:ext>
              </a:extLst>
            </p:cNvPr>
            <p:cNvSpPr txBox="1"/>
            <p:nvPr/>
          </p:nvSpPr>
          <p:spPr>
            <a:xfrm>
              <a:off x="378055" y="3387241"/>
              <a:ext cx="1115623" cy="600164"/>
            </a:xfrm>
            <a:prstGeom prst="rect">
              <a:avLst/>
            </a:prstGeom>
            <a:noFill/>
          </p:spPr>
          <p:txBody>
            <a:bodyPr wrap="square" rtlCol="0">
              <a:spAutoFit/>
            </a:bodyPr>
            <a:lstStyle/>
            <a:p>
              <a:pPr algn="ctr"/>
              <a:r>
                <a:rPr lang="en-US" sz="1100" dirty="0"/>
                <a:t>Keith Lohse, PhD, Pstat</a:t>
              </a:r>
            </a:p>
            <a:p>
              <a:pPr algn="ctr"/>
              <a:r>
                <a:rPr lang="en-US" sz="1100" i="1" dirty="0"/>
                <a:t>Chair</a:t>
              </a:r>
              <a:endParaRPr lang="en-US" sz="1100" dirty="0"/>
            </a:p>
          </p:txBody>
        </p:sp>
        <p:pic>
          <p:nvPicPr>
            <p:cNvPr id="44" name="Picture 2">
              <a:extLst>
                <a:ext uri="{FF2B5EF4-FFF2-40B4-BE49-F238E27FC236}">
                  <a16:creationId xmlns:a16="http://schemas.microsoft.com/office/drawing/2014/main" id="{C58219E7-A30A-0F85-544A-96B6BF4701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908" y="1929814"/>
              <a:ext cx="977917" cy="1408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3BC350B7-1BBE-8816-4D42-D45E5AD7EE61}"/>
              </a:ext>
            </a:extLst>
          </p:cNvPr>
          <p:cNvGrpSpPr/>
          <p:nvPr/>
        </p:nvGrpSpPr>
        <p:grpSpPr>
          <a:xfrm>
            <a:off x="1752994" y="1929814"/>
            <a:ext cx="1253347" cy="1888314"/>
            <a:chOff x="1537678" y="1929814"/>
            <a:chExt cx="1253347" cy="1888314"/>
          </a:xfrm>
        </p:grpSpPr>
        <p:sp>
          <p:nvSpPr>
            <p:cNvPr id="43" name="TextBox 27">
              <a:extLst>
                <a:ext uri="{FF2B5EF4-FFF2-40B4-BE49-F238E27FC236}">
                  <a16:creationId xmlns:a16="http://schemas.microsoft.com/office/drawing/2014/main" id="{1D862769-DDBB-3C36-9441-4FEF0DD4EE8E}"/>
                </a:ext>
              </a:extLst>
            </p:cNvPr>
            <p:cNvSpPr txBox="1"/>
            <p:nvPr/>
          </p:nvSpPr>
          <p:spPr>
            <a:xfrm>
              <a:off x="1537678" y="3387241"/>
              <a:ext cx="1253347" cy="43088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Stephanie DeLuca, PhD</a:t>
              </a:r>
            </a:p>
          </p:txBody>
        </p:sp>
        <p:pic>
          <p:nvPicPr>
            <p:cNvPr id="1028" name="Picture 4">
              <a:extLst>
                <a:ext uri="{FF2B5EF4-FFF2-40B4-BE49-F238E27FC236}">
                  <a16:creationId xmlns:a16="http://schemas.microsoft.com/office/drawing/2014/main" id="{09691F6B-A1DE-52BE-2EC2-F0ED708075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5393" y="1929814"/>
              <a:ext cx="977917" cy="14082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A0E7A3F9-AA76-925A-9040-FE09DEBDB00F}"/>
              </a:ext>
            </a:extLst>
          </p:cNvPr>
          <p:cNvGrpSpPr/>
          <p:nvPr/>
        </p:nvGrpSpPr>
        <p:grpSpPr>
          <a:xfrm>
            <a:off x="4341244" y="4199714"/>
            <a:ext cx="1196265" cy="1972340"/>
            <a:chOff x="4173244" y="3949550"/>
            <a:chExt cx="1196265" cy="1972340"/>
          </a:xfrm>
        </p:grpSpPr>
        <p:sp>
          <p:nvSpPr>
            <p:cNvPr id="40" name="TextBox 27">
              <a:extLst>
                <a:ext uri="{FF2B5EF4-FFF2-40B4-BE49-F238E27FC236}">
                  <a16:creationId xmlns:a16="http://schemas.microsoft.com/office/drawing/2014/main" id="{A05EFA44-C958-6B43-2BC0-C9AAC11B3519}"/>
                </a:ext>
              </a:extLst>
            </p:cNvPr>
            <p:cNvSpPr txBox="1"/>
            <p:nvPr/>
          </p:nvSpPr>
          <p:spPr>
            <a:xfrm>
              <a:off x="4173244" y="5321726"/>
              <a:ext cx="1196265" cy="60016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Carolee Winstein, PT, PhD, FAPTA, FAHA, FASNR</a:t>
              </a:r>
            </a:p>
          </p:txBody>
        </p:sp>
        <p:pic>
          <p:nvPicPr>
            <p:cNvPr id="45" name="Picture 6">
              <a:extLst>
                <a:ext uri="{FF2B5EF4-FFF2-40B4-BE49-F238E27FC236}">
                  <a16:creationId xmlns:a16="http://schemas.microsoft.com/office/drawing/2014/main" id="{7A245D70-0054-CEBF-2C47-8E087690CB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5225" y="3949550"/>
              <a:ext cx="952303" cy="13713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D665FAB-1196-65BE-B1CA-585D7B1B01B0}"/>
              </a:ext>
            </a:extLst>
          </p:cNvPr>
          <p:cNvGrpSpPr/>
          <p:nvPr/>
        </p:nvGrpSpPr>
        <p:grpSpPr>
          <a:xfrm>
            <a:off x="5782270" y="1929814"/>
            <a:ext cx="1237659" cy="1888314"/>
            <a:chOff x="5527850" y="1929814"/>
            <a:chExt cx="1237659" cy="1888314"/>
          </a:xfrm>
        </p:grpSpPr>
        <p:pic>
          <p:nvPicPr>
            <p:cNvPr id="48" name="Picture 8">
              <a:extLst>
                <a:ext uri="{FF2B5EF4-FFF2-40B4-BE49-F238E27FC236}">
                  <a16:creationId xmlns:a16="http://schemas.microsoft.com/office/drawing/2014/main" id="{6DA1D011-62DC-CFCC-9B20-7827281586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7850" y="1929814"/>
              <a:ext cx="1237659" cy="1381524"/>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27">
              <a:extLst>
                <a:ext uri="{FF2B5EF4-FFF2-40B4-BE49-F238E27FC236}">
                  <a16:creationId xmlns:a16="http://schemas.microsoft.com/office/drawing/2014/main" id="{0DBAA1E7-FEC8-9421-C40E-3E5466569B83}"/>
                </a:ext>
              </a:extLst>
            </p:cNvPr>
            <p:cNvSpPr txBox="1"/>
            <p:nvPr/>
          </p:nvSpPr>
          <p:spPr>
            <a:xfrm>
              <a:off x="5568825" y="3387241"/>
              <a:ext cx="1155708" cy="43088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b="0" i="0" dirty="0">
                  <a:solidFill>
                    <a:srgbClr val="000000"/>
                  </a:solidFill>
                  <a:effectLst/>
                </a:rPr>
                <a:t>Clarisa Martinez, PT, DPT, MS</a:t>
              </a:r>
            </a:p>
          </p:txBody>
        </p:sp>
      </p:grpSp>
      <p:grpSp>
        <p:nvGrpSpPr>
          <p:cNvPr id="23" name="Group 22">
            <a:extLst>
              <a:ext uri="{FF2B5EF4-FFF2-40B4-BE49-F238E27FC236}">
                <a16:creationId xmlns:a16="http://schemas.microsoft.com/office/drawing/2014/main" id="{3DA87801-D8AD-D144-44FB-74CC94CE3A8B}"/>
              </a:ext>
            </a:extLst>
          </p:cNvPr>
          <p:cNvGrpSpPr/>
          <p:nvPr/>
        </p:nvGrpSpPr>
        <p:grpSpPr>
          <a:xfrm>
            <a:off x="7279243" y="1929814"/>
            <a:ext cx="1155708" cy="1888314"/>
            <a:chOff x="6882428" y="1929814"/>
            <a:chExt cx="1155708" cy="1888314"/>
          </a:xfrm>
        </p:grpSpPr>
        <p:pic>
          <p:nvPicPr>
            <p:cNvPr id="51" name="Picture 12" descr="Philip, Benjamin">
              <a:extLst>
                <a:ext uri="{FF2B5EF4-FFF2-40B4-BE49-F238E27FC236}">
                  <a16:creationId xmlns:a16="http://schemas.microsoft.com/office/drawing/2014/main" id="{C8BB3516-60DA-0C08-7D21-1EBFE27D78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73310" y="1929814"/>
              <a:ext cx="973944" cy="136352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27">
              <a:extLst>
                <a:ext uri="{FF2B5EF4-FFF2-40B4-BE49-F238E27FC236}">
                  <a16:creationId xmlns:a16="http://schemas.microsoft.com/office/drawing/2014/main" id="{4D3AFD3B-644D-9D15-195C-0BF342F07145}"/>
                </a:ext>
              </a:extLst>
            </p:cNvPr>
            <p:cNvSpPr txBox="1"/>
            <p:nvPr/>
          </p:nvSpPr>
          <p:spPr>
            <a:xfrm>
              <a:off x="6882428" y="3387241"/>
              <a:ext cx="1155708" cy="43088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b="0" i="0" dirty="0">
                  <a:solidFill>
                    <a:srgbClr val="000000"/>
                  </a:solidFill>
                  <a:effectLst/>
                </a:rPr>
                <a:t>Benjamin Philip, PhD</a:t>
              </a:r>
            </a:p>
          </p:txBody>
        </p:sp>
      </p:grpSp>
      <p:grpSp>
        <p:nvGrpSpPr>
          <p:cNvPr id="46" name="Group 45">
            <a:extLst>
              <a:ext uri="{FF2B5EF4-FFF2-40B4-BE49-F238E27FC236}">
                <a16:creationId xmlns:a16="http://schemas.microsoft.com/office/drawing/2014/main" id="{346BAC08-013F-C8CA-6B78-9E65E03E0FF9}"/>
              </a:ext>
            </a:extLst>
          </p:cNvPr>
          <p:cNvGrpSpPr/>
          <p:nvPr/>
        </p:nvGrpSpPr>
        <p:grpSpPr>
          <a:xfrm>
            <a:off x="5822133" y="4199714"/>
            <a:ext cx="1172486" cy="1972340"/>
            <a:chOff x="5641731" y="3949550"/>
            <a:chExt cx="1172486" cy="1972340"/>
          </a:xfrm>
        </p:grpSpPr>
        <p:pic>
          <p:nvPicPr>
            <p:cNvPr id="27" name="Picture 26">
              <a:extLst>
                <a:ext uri="{FF2B5EF4-FFF2-40B4-BE49-F238E27FC236}">
                  <a16:creationId xmlns:a16="http://schemas.microsoft.com/office/drawing/2014/main" id="{262DF0FB-30E9-3802-0FC3-E4C005059ADB}"/>
                </a:ext>
              </a:extLst>
            </p:cNvPr>
            <p:cNvPicPr>
              <a:picLocks noChangeAspect="1"/>
            </p:cNvPicPr>
            <p:nvPr/>
          </p:nvPicPr>
          <p:blipFill rotWithShape="1">
            <a:blip r:embed="rId11"/>
            <a:srcRect l="8073" r="12246"/>
            <a:stretch/>
          </p:blipFill>
          <p:spPr>
            <a:xfrm>
              <a:off x="5641731" y="3949550"/>
              <a:ext cx="1172486" cy="1396734"/>
            </a:xfrm>
            <a:prstGeom prst="rect">
              <a:avLst/>
            </a:prstGeom>
          </p:spPr>
        </p:pic>
        <p:sp>
          <p:nvSpPr>
            <p:cNvPr id="29" name="TextBox 28">
              <a:extLst>
                <a:ext uri="{FF2B5EF4-FFF2-40B4-BE49-F238E27FC236}">
                  <a16:creationId xmlns:a16="http://schemas.microsoft.com/office/drawing/2014/main" id="{B9E1A2D1-3664-D9DD-C6C5-092287438674}"/>
                </a:ext>
              </a:extLst>
            </p:cNvPr>
            <p:cNvSpPr txBox="1"/>
            <p:nvPr/>
          </p:nvSpPr>
          <p:spPr>
            <a:xfrm>
              <a:off x="5655001" y="5321726"/>
              <a:ext cx="1145947" cy="600164"/>
            </a:xfrm>
            <a:prstGeom prst="rect">
              <a:avLst/>
            </a:prstGeom>
            <a:noFill/>
          </p:spPr>
          <p:txBody>
            <a:bodyPr wrap="square">
              <a:spAutoFit/>
            </a:bodyPr>
            <a:lstStyle/>
            <a:p>
              <a:pPr algn="ctr"/>
              <a:r>
                <a:rPr lang="fr-FR" sz="1100" dirty="0"/>
                <a:t>Jacqueline </a:t>
              </a:r>
            </a:p>
            <a:p>
              <a:pPr algn="ctr"/>
              <a:r>
                <a:rPr lang="fr-FR" sz="1100" dirty="0"/>
                <a:t>Palmer, </a:t>
              </a:r>
            </a:p>
            <a:p>
              <a:pPr algn="ctr"/>
              <a:r>
                <a:rPr lang="fr-FR" sz="1100" dirty="0"/>
                <a:t>PT, DPT, PhD</a:t>
              </a:r>
            </a:p>
          </p:txBody>
        </p:sp>
      </p:grpSp>
      <p:grpSp>
        <p:nvGrpSpPr>
          <p:cNvPr id="47" name="Group 46">
            <a:extLst>
              <a:ext uri="{FF2B5EF4-FFF2-40B4-BE49-F238E27FC236}">
                <a16:creationId xmlns:a16="http://schemas.microsoft.com/office/drawing/2014/main" id="{3862ACA9-91BB-E80E-A61F-0368E9211E2E}"/>
              </a:ext>
            </a:extLst>
          </p:cNvPr>
          <p:cNvGrpSpPr/>
          <p:nvPr/>
        </p:nvGrpSpPr>
        <p:grpSpPr>
          <a:xfrm>
            <a:off x="7279243" y="4199714"/>
            <a:ext cx="1155708" cy="1803063"/>
            <a:chOff x="7557177" y="3949550"/>
            <a:chExt cx="1155708" cy="1803063"/>
          </a:xfrm>
        </p:grpSpPr>
        <p:pic>
          <p:nvPicPr>
            <p:cNvPr id="38" name="Picture 37" descr="A person with long brown hair wearing a maroon shirt&#10;&#10;Description automatically generated">
              <a:extLst>
                <a:ext uri="{FF2B5EF4-FFF2-40B4-BE49-F238E27FC236}">
                  <a16:creationId xmlns:a16="http://schemas.microsoft.com/office/drawing/2014/main" id="{26ED4271-470E-7039-5100-8E89DDA80D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63484" y="3949550"/>
              <a:ext cx="943094" cy="1353759"/>
            </a:xfrm>
            <a:prstGeom prst="rect">
              <a:avLst/>
            </a:prstGeom>
          </p:spPr>
        </p:pic>
        <p:sp>
          <p:nvSpPr>
            <p:cNvPr id="41" name="TextBox 40">
              <a:extLst>
                <a:ext uri="{FF2B5EF4-FFF2-40B4-BE49-F238E27FC236}">
                  <a16:creationId xmlns:a16="http://schemas.microsoft.com/office/drawing/2014/main" id="{6FA2A621-F23A-4700-BAAE-3511265CB82A}"/>
                </a:ext>
              </a:extLst>
            </p:cNvPr>
            <p:cNvSpPr txBox="1"/>
            <p:nvPr/>
          </p:nvSpPr>
          <p:spPr>
            <a:xfrm>
              <a:off x="7557177" y="5321726"/>
              <a:ext cx="1155708" cy="430887"/>
            </a:xfrm>
            <a:prstGeom prst="rect">
              <a:avLst/>
            </a:prstGeom>
            <a:noFill/>
          </p:spPr>
          <p:txBody>
            <a:bodyPr wrap="square">
              <a:spAutoFit/>
            </a:bodyPr>
            <a:lstStyle/>
            <a:p>
              <a:pPr algn="ctr"/>
              <a:r>
                <a:rPr lang="en-US" sz="1100" dirty="0"/>
                <a:t>Jessica Cassidy,</a:t>
              </a:r>
            </a:p>
            <a:p>
              <a:pPr algn="ctr"/>
              <a:r>
                <a:rPr lang="en-US" sz="1100" dirty="0"/>
                <a:t> PT, DPT, PhD</a:t>
              </a:r>
            </a:p>
          </p:txBody>
        </p:sp>
      </p:grpSp>
      <p:grpSp>
        <p:nvGrpSpPr>
          <p:cNvPr id="54" name="Group 53">
            <a:extLst>
              <a:ext uri="{FF2B5EF4-FFF2-40B4-BE49-F238E27FC236}">
                <a16:creationId xmlns:a16="http://schemas.microsoft.com/office/drawing/2014/main" id="{B28BE16C-80A1-F181-1F79-0633B3111CD7}"/>
              </a:ext>
            </a:extLst>
          </p:cNvPr>
          <p:cNvGrpSpPr/>
          <p:nvPr/>
        </p:nvGrpSpPr>
        <p:grpSpPr>
          <a:xfrm>
            <a:off x="4463225" y="1940958"/>
            <a:ext cx="1155708" cy="1740029"/>
            <a:chOff x="10423239" y="4217270"/>
            <a:chExt cx="1155708" cy="1740029"/>
          </a:xfrm>
        </p:grpSpPr>
        <p:pic>
          <p:nvPicPr>
            <p:cNvPr id="49" name="Picture 48" descr="A person with dark hair wearing a black jacket&#10;&#10;Description automatically generated">
              <a:extLst>
                <a:ext uri="{FF2B5EF4-FFF2-40B4-BE49-F238E27FC236}">
                  <a16:creationId xmlns:a16="http://schemas.microsoft.com/office/drawing/2014/main" id="{3D5252F2-C59F-A13A-2C27-21F6D4CE89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28321" y="4217270"/>
              <a:ext cx="1089231" cy="1353759"/>
            </a:xfrm>
            <a:prstGeom prst="rect">
              <a:avLst/>
            </a:prstGeom>
          </p:spPr>
        </p:pic>
        <p:sp>
          <p:nvSpPr>
            <p:cNvPr id="53" name="TextBox 52">
              <a:extLst>
                <a:ext uri="{FF2B5EF4-FFF2-40B4-BE49-F238E27FC236}">
                  <a16:creationId xmlns:a16="http://schemas.microsoft.com/office/drawing/2014/main" id="{572FB601-8E5F-6B0A-B240-FE0F9DF554AA}"/>
                </a:ext>
              </a:extLst>
            </p:cNvPr>
            <p:cNvSpPr txBox="1"/>
            <p:nvPr/>
          </p:nvSpPr>
          <p:spPr>
            <a:xfrm>
              <a:off x="10423239" y="5695689"/>
              <a:ext cx="1155708" cy="261610"/>
            </a:xfrm>
            <a:prstGeom prst="rect">
              <a:avLst/>
            </a:prstGeom>
            <a:noFill/>
          </p:spPr>
          <p:txBody>
            <a:bodyPr wrap="square">
              <a:spAutoFit/>
            </a:bodyPr>
            <a:lstStyle/>
            <a:p>
              <a:r>
                <a:rPr lang="en-US" sz="1100" dirty="0" err="1"/>
                <a:t>Jinsook</a:t>
              </a:r>
              <a:r>
                <a:rPr lang="en-US" sz="1100" dirty="0"/>
                <a:t> </a:t>
              </a:r>
              <a:r>
                <a:rPr lang="en-US" sz="1100" dirty="0" err="1"/>
                <a:t>Roh</a:t>
              </a:r>
              <a:r>
                <a:rPr lang="en-US" sz="1100" dirty="0"/>
                <a:t>, PhD</a:t>
              </a:r>
            </a:p>
          </p:txBody>
        </p:sp>
      </p:grpSp>
      <p:grpSp>
        <p:nvGrpSpPr>
          <p:cNvPr id="4" name="Group 3">
            <a:extLst>
              <a:ext uri="{FF2B5EF4-FFF2-40B4-BE49-F238E27FC236}">
                <a16:creationId xmlns:a16="http://schemas.microsoft.com/office/drawing/2014/main" id="{CF7E34E4-DBF2-CBE7-8235-AFD97D942BEB}"/>
              </a:ext>
            </a:extLst>
          </p:cNvPr>
          <p:cNvGrpSpPr/>
          <p:nvPr/>
        </p:nvGrpSpPr>
        <p:grpSpPr>
          <a:xfrm>
            <a:off x="378055" y="4210022"/>
            <a:ext cx="1233113" cy="1923855"/>
            <a:chOff x="378055" y="4210022"/>
            <a:chExt cx="1233113" cy="1923855"/>
          </a:xfrm>
        </p:grpSpPr>
        <p:pic>
          <p:nvPicPr>
            <p:cNvPr id="1026" name="Picture 2" descr="Suzanne Morton, Physical Therapy Department.">
              <a:extLst>
                <a:ext uri="{FF2B5EF4-FFF2-40B4-BE49-F238E27FC236}">
                  <a16:creationId xmlns:a16="http://schemas.microsoft.com/office/drawing/2014/main" id="{DADE2AD1-95DD-89DE-CCA5-95E69B5363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8055" y="4210022"/>
              <a:ext cx="1233113" cy="12331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35AEE3-67C5-4C90-3055-F520B6DC6AFD}"/>
                </a:ext>
              </a:extLst>
            </p:cNvPr>
            <p:cNvSpPr txBox="1"/>
            <p:nvPr/>
          </p:nvSpPr>
          <p:spPr>
            <a:xfrm>
              <a:off x="432449" y="5533713"/>
              <a:ext cx="1097281" cy="600164"/>
            </a:xfrm>
            <a:prstGeom prst="rect">
              <a:avLst/>
            </a:prstGeom>
            <a:noFill/>
          </p:spPr>
          <p:txBody>
            <a:bodyPr wrap="square" rtlCol="0">
              <a:spAutoFit/>
            </a:bodyPr>
            <a:lstStyle/>
            <a:p>
              <a:pPr algn="ctr"/>
              <a:r>
                <a:rPr lang="en-US" sz="1100" dirty="0"/>
                <a:t>Susanne Morton, PhD, PT</a:t>
              </a:r>
            </a:p>
          </p:txBody>
        </p:sp>
      </p:grpSp>
      <p:pic>
        <p:nvPicPr>
          <p:cNvPr id="3074" name="Picture 2">
            <a:extLst>
              <a:ext uri="{FF2B5EF4-FFF2-40B4-BE49-F238E27FC236}">
                <a16:creationId xmlns:a16="http://schemas.microsoft.com/office/drawing/2014/main" id="{FE007CAE-08E6-9DDB-F734-79FC748B8E3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8011" t="14137" r="22215"/>
          <a:stretch/>
        </p:blipFill>
        <p:spPr bwMode="auto">
          <a:xfrm>
            <a:off x="8781429" y="4133492"/>
            <a:ext cx="988530" cy="14199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DE4AAC-4107-11F3-D67E-01133CD07B70}"/>
              </a:ext>
            </a:extLst>
          </p:cNvPr>
          <p:cNvSpPr txBox="1"/>
          <p:nvPr/>
        </p:nvSpPr>
        <p:spPr>
          <a:xfrm>
            <a:off x="8697840" y="5515424"/>
            <a:ext cx="1155708" cy="600164"/>
          </a:xfrm>
          <a:prstGeom prst="rect">
            <a:avLst/>
          </a:prstGeom>
          <a:noFill/>
        </p:spPr>
        <p:txBody>
          <a:bodyPr wrap="square">
            <a:spAutoFit/>
          </a:bodyPr>
          <a:lstStyle/>
          <a:p>
            <a:pPr algn="ctr"/>
            <a:r>
              <a:rPr lang="en-US" sz="1100" dirty="0"/>
              <a:t>Michelle  Ploughman,</a:t>
            </a:r>
          </a:p>
          <a:p>
            <a:pPr algn="ctr"/>
            <a:r>
              <a:rPr lang="en-US" sz="1100" dirty="0"/>
              <a:t> PT, PhD</a:t>
            </a:r>
          </a:p>
        </p:txBody>
      </p:sp>
      <p:grpSp>
        <p:nvGrpSpPr>
          <p:cNvPr id="11" name="Group 10">
            <a:extLst>
              <a:ext uri="{FF2B5EF4-FFF2-40B4-BE49-F238E27FC236}">
                <a16:creationId xmlns:a16="http://schemas.microsoft.com/office/drawing/2014/main" id="{E2CB3AD2-8941-5724-AC99-A9E9773CCAE1}"/>
              </a:ext>
            </a:extLst>
          </p:cNvPr>
          <p:cNvGrpSpPr/>
          <p:nvPr/>
        </p:nvGrpSpPr>
        <p:grpSpPr>
          <a:xfrm>
            <a:off x="8491567" y="1986627"/>
            <a:ext cx="1433198" cy="1821032"/>
            <a:chOff x="8491567" y="1986627"/>
            <a:chExt cx="1433198" cy="1821032"/>
          </a:xfrm>
        </p:grpSpPr>
        <p:pic>
          <p:nvPicPr>
            <p:cNvPr id="6" name="Picture 5" descr="A person in a blue shirt&#10;&#10;Description automatically generated">
              <a:extLst>
                <a:ext uri="{FF2B5EF4-FFF2-40B4-BE49-F238E27FC236}">
                  <a16:creationId xmlns:a16="http://schemas.microsoft.com/office/drawing/2014/main" id="{2511646B-ACE1-527F-8B0C-4925B1853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109" y="1986627"/>
              <a:ext cx="1277988" cy="1277988"/>
            </a:xfrm>
            <a:prstGeom prst="rect">
              <a:avLst/>
            </a:prstGeom>
          </p:spPr>
        </p:pic>
        <p:sp>
          <p:nvSpPr>
            <p:cNvPr id="8" name="TextBox 7">
              <a:extLst>
                <a:ext uri="{FF2B5EF4-FFF2-40B4-BE49-F238E27FC236}">
                  <a16:creationId xmlns:a16="http://schemas.microsoft.com/office/drawing/2014/main" id="{107782E6-087A-A3CB-913D-B2E35972A6FA}"/>
                </a:ext>
              </a:extLst>
            </p:cNvPr>
            <p:cNvSpPr txBox="1"/>
            <p:nvPr/>
          </p:nvSpPr>
          <p:spPr>
            <a:xfrm>
              <a:off x="8491567" y="3407549"/>
              <a:ext cx="1433198" cy="400110"/>
            </a:xfrm>
            <a:prstGeom prst="rect">
              <a:avLst/>
            </a:prstGeom>
            <a:noFill/>
          </p:spPr>
          <p:txBody>
            <a:bodyPr wrap="square" rtlCol="0">
              <a:spAutoFit/>
            </a:bodyPr>
            <a:lstStyle/>
            <a:p>
              <a:r>
                <a:rPr lang="en-US" sz="1000" dirty="0">
                  <a:latin typeface="Adobe Caslon Pro"/>
                </a:rPr>
                <a:t>Maggie French, </a:t>
              </a:r>
            </a:p>
            <a:p>
              <a:r>
                <a:rPr lang="en-US" sz="1000" dirty="0">
                  <a:latin typeface="Adobe Caslon Pro"/>
                </a:rPr>
                <a:t>PT, DPT, PhD</a:t>
              </a:r>
            </a:p>
          </p:txBody>
        </p:sp>
      </p:grpSp>
      <p:sp>
        <p:nvSpPr>
          <p:cNvPr id="18" name="Rectangle 17">
            <a:extLst>
              <a:ext uri="{FF2B5EF4-FFF2-40B4-BE49-F238E27FC236}">
                <a16:creationId xmlns:a16="http://schemas.microsoft.com/office/drawing/2014/main" id="{7F92F8A9-E486-5BE0-57E9-BD4B74312C59}"/>
              </a:ext>
            </a:extLst>
          </p:cNvPr>
          <p:cNvSpPr/>
          <p:nvPr/>
        </p:nvSpPr>
        <p:spPr>
          <a:xfrm>
            <a:off x="3803010" y="-23153"/>
            <a:ext cx="8388990" cy="9141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0627DF72-424F-55DA-C00B-F47D3E97EF1F}"/>
              </a:ext>
            </a:extLst>
          </p:cNvPr>
          <p:cNvSpPr txBox="1"/>
          <p:nvPr/>
        </p:nvSpPr>
        <p:spPr>
          <a:xfrm>
            <a:off x="3842159" y="95364"/>
            <a:ext cx="8310693"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800" b="1" dirty="0">
                <a:latin typeface="Calibri" panose="020F0502020204030204" pitchFamily="34" charset="0"/>
                <a:cs typeface="Calibri" panose="020F0502020204030204" pitchFamily="34" charset="0"/>
              </a:rPr>
              <a:t>Thank You to the Education Committee</a:t>
            </a:r>
            <a:endParaRPr lang="en-US" sz="3800" dirty="0"/>
          </a:p>
        </p:txBody>
      </p:sp>
      <p:sp>
        <p:nvSpPr>
          <p:cNvPr id="21" name="Rectangle 20">
            <a:extLst>
              <a:ext uri="{FF2B5EF4-FFF2-40B4-BE49-F238E27FC236}">
                <a16:creationId xmlns:a16="http://schemas.microsoft.com/office/drawing/2014/main" id="{F2F56751-9A18-1FD1-618F-9DAC4B334AE1}"/>
              </a:ext>
            </a:extLst>
          </p:cNvPr>
          <p:cNvSpPr/>
          <p:nvPr/>
        </p:nvSpPr>
        <p:spPr>
          <a:xfrm>
            <a:off x="3803008" y="887426"/>
            <a:ext cx="8388991"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up of a city&#10;&#10;AI-generated content may be incorrect.">
            <a:extLst>
              <a:ext uri="{FF2B5EF4-FFF2-40B4-BE49-F238E27FC236}">
                <a16:creationId xmlns:a16="http://schemas.microsoft.com/office/drawing/2014/main" id="{75CB1953-C261-7F7E-1E70-620E8220A9F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30476"/>
            <a:ext cx="3811352" cy="1294402"/>
          </a:xfrm>
          <a:prstGeom prst="rect">
            <a:avLst/>
          </a:prstGeom>
        </p:spPr>
      </p:pic>
    </p:spTree>
    <p:extLst>
      <p:ext uri="{BB962C8B-B14F-4D97-AF65-F5344CB8AC3E}">
        <p14:creationId xmlns:p14="http://schemas.microsoft.com/office/powerpoint/2010/main" val="661357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C10181A-354B-497D-B85D-2844FDA530F6}"/>
              </a:ext>
            </a:extLst>
          </p:cNvPr>
          <p:cNvSpPr/>
          <p:nvPr/>
        </p:nvSpPr>
        <p:spPr>
          <a:xfrm>
            <a:off x="0" y="6357309"/>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27">
            <a:extLst>
              <a:ext uri="{FF2B5EF4-FFF2-40B4-BE49-F238E27FC236}">
                <a16:creationId xmlns:a16="http://schemas.microsoft.com/office/drawing/2014/main" id="{A05EFA44-C958-6B43-2BC0-C9AAC11B3519}"/>
              </a:ext>
            </a:extLst>
          </p:cNvPr>
          <p:cNvSpPr txBox="1"/>
          <p:nvPr/>
        </p:nvSpPr>
        <p:spPr>
          <a:xfrm>
            <a:off x="557686" y="1690374"/>
            <a:ext cx="11076627" cy="433965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400" b="1" u="sng" dirty="0">
                <a:latin typeface="Calibri" panose="020F0502020204030204" pitchFamily="34" charset="0"/>
                <a:cs typeface="Calibri" panose="020F0502020204030204" pitchFamily="34" charset="0"/>
              </a:rPr>
              <a:t>Education Committee Mission</a:t>
            </a:r>
          </a:p>
          <a:p>
            <a:endParaRPr lang="en-US" sz="2800" dirty="0"/>
          </a:p>
          <a:p>
            <a:pPr marL="457200" indent="-457200">
              <a:buFont typeface="Arial" panose="020B0604020202020204" pitchFamily="34" charset="0"/>
              <a:buChar char="•"/>
            </a:pPr>
            <a:r>
              <a:rPr lang="en-US" sz="2800" dirty="0"/>
              <a:t>Serve the </a:t>
            </a:r>
            <a:r>
              <a:rPr lang="en-US" sz="2800" dirty="0">
                <a:solidFill>
                  <a:srgbClr val="FF0000"/>
                </a:solidFill>
              </a:rPr>
              <a:t>professional</a:t>
            </a:r>
            <a:r>
              <a:rPr lang="en-US" sz="2800" dirty="0"/>
              <a:t> and </a:t>
            </a:r>
            <a:r>
              <a:rPr lang="en-US" sz="2800" dirty="0">
                <a:solidFill>
                  <a:srgbClr val="FF0000"/>
                </a:solidFill>
              </a:rPr>
              <a:t>technical</a:t>
            </a:r>
            <a:r>
              <a:rPr lang="en-US" sz="2800" dirty="0"/>
              <a:t> development of neurorehabilitation researchers across the career spectrum, with an emphasis on </a:t>
            </a:r>
            <a:r>
              <a:rPr lang="en-US" sz="2800" dirty="0">
                <a:solidFill>
                  <a:srgbClr val="FF0000"/>
                </a:solidFill>
              </a:rPr>
              <a:t>trainees</a:t>
            </a:r>
            <a:r>
              <a:rPr lang="en-US" sz="2800" dirty="0"/>
              <a:t> and </a:t>
            </a:r>
            <a:r>
              <a:rPr lang="en-US" sz="2800" dirty="0">
                <a:solidFill>
                  <a:srgbClr val="FF0000"/>
                </a:solidFill>
              </a:rPr>
              <a:t>early-career faculty</a:t>
            </a:r>
          </a:p>
          <a:p>
            <a:pPr marL="457200" indent="-457200">
              <a:buFont typeface="Arial" panose="020B0604020202020204" pitchFamily="34" charset="0"/>
              <a:buChar char="•"/>
            </a:pPr>
            <a:r>
              <a:rPr lang="en-US" sz="2800" dirty="0"/>
              <a:t>Develop educational sessions &amp; materials to be provided online and @ the Annual Meeting</a:t>
            </a:r>
          </a:p>
          <a:p>
            <a:pPr marL="457200" indent="-457200">
              <a:buFont typeface="Arial" panose="020B0604020202020204" pitchFamily="34" charset="0"/>
              <a:buChar char="•"/>
            </a:pPr>
            <a:r>
              <a:rPr lang="en-US" sz="2800" dirty="0"/>
              <a:t>Develop in-person and virtual mentoring opportunities</a:t>
            </a:r>
          </a:p>
          <a:p>
            <a:pPr marL="457200" indent="-457200">
              <a:buFont typeface="Arial" panose="020B0604020202020204" pitchFamily="34" charset="0"/>
              <a:buChar char="•"/>
            </a:pPr>
            <a:r>
              <a:rPr lang="en-US" sz="2800" dirty="0"/>
              <a:t>Promote professional development opportunities offered by related organizations</a:t>
            </a:r>
          </a:p>
        </p:txBody>
      </p:sp>
      <p:sp>
        <p:nvSpPr>
          <p:cNvPr id="2" name="Rectangle 1">
            <a:extLst>
              <a:ext uri="{FF2B5EF4-FFF2-40B4-BE49-F238E27FC236}">
                <a16:creationId xmlns:a16="http://schemas.microsoft.com/office/drawing/2014/main" id="{AABB70C1-DC1B-AD28-123F-7A9FEA4B8880}"/>
              </a:ext>
            </a:extLst>
          </p:cNvPr>
          <p:cNvSpPr/>
          <p:nvPr/>
        </p:nvSpPr>
        <p:spPr>
          <a:xfrm>
            <a:off x="3803010" y="-23153"/>
            <a:ext cx="8388990" cy="9141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7E66CFE-6C0E-CE4F-EE5A-16903CDC32B7}"/>
              </a:ext>
            </a:extLst>
          </p:cNvPr>
          <p:cNvSpPr txBox="1"/>
          <p:nvPr/>
        </p:nvSpPr>
        <p:spPr>
          <a:xfrm>
            <a:off x="3842159" y="95364"/>
            <a:ext cx="8310693"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800" b="1" dirty="0">
                <a:latin typeface="Calibri" panose="020F0502020204030204" pitchFamily="34" charset="0"/>
                <a:cs typeface="Calibri" panose="020F0502020204030204" pitchFamily="34" charset="0"/>
              </a:rPr>
              <a:t>Education Committee</a:t>
            </a:r>
            <a:endParaRPr lang="en-US" sz="3800" dirty="0"/>
          </a:p>
        </p:txBody>
      </p:sp>
      <p:sp>
        <p:nvSpPr>
          <p:cNvPr id="9" name="Rectangle 8">
            <a:extLst>
              <a:ext uri="{FF2B5EF4-FFF2-40B4-BE49-F238E27FC236}">
                <a16:creationId xmlns:a16="http://schemas.microsoft.com/office/drawing/2014/main" id="{BF8B1209-303F-9CCC-B797-C6B80D3EDEF4}"/>
              </a:ext>
            </a:extLst>
          </p:cNvPr>
          <p:cNvSpPr/>
          <p:nvPr/>
        </p:nvSpPr>
        <p:spPr>
          <a:xfrm>
            <a:off x="3803008" y="887426"/>
            <a:ext cx="8388991"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lose-up of a city&#10;&#10;AI-generated content may be incorrect.">
            <a:extLst>
              <a:ext uri="{FF2B5EF4-FFF2-40B4-BE49-F238E27FC236}">
                <a16:creationId xmlns:a16="http://schemas.microsoft.com/office/drawing/2014/main" id="{582CD6BA-73DA-CDEE-70FB-DAE16DA7E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76"/>
            <a:ext cx="3811352" cy="1294402"/>
          </a:xfrm>
          <a:prstGeom prst="rect">
            <a:avLst/>
          </a:prstGeom>
        </p:spPr>
      </p:pic>
    </p:spTree>
    <p:extLst>
      <p:ext uri="{BB962C8B-B14F-4D97-AF65-F5344CB8AC3E}">
        <p14:creationId xmlns:p14="http://schemas.microsoft.com/office/powerpoint/2010/main" val="652260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CC84-218D-1224-1264-D623A1661CDC}"/>
            </a:ext>
          </a:extLst>
        </p:cNvPr>
        <p:cNvGrpSpPr/>
        <p:nvPr/>
      </p:nvGrpSpPr>
      <p:grpSpPr>
        <a:xfrm>
          <a:off x="0" y="0"/>
          <a:ext cx="0" cy="0"/>
          <a:chOff x="0" y="0"/>
          <a:chExt cx="0" cy="0"/>
        </a:xfrm>
      </p:grpSpPr>
      <p:pic>
        <p:nvPicPr>
          <p:cNvPr id="4112" name="Picture 16">
            <a:extLst>
              <a:ext uri="{FF2B5EF4-FFF2-40B4-BE49-F238E27FC236}">
                <a16:creationId xmlns:a16="http://schemas.microsoft.com/office/drawing/2014/main" id="{F5008637-BDD3-DC95-1274-2B978CE2D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444" y="2065483"/>
            <a:ext cx="2253222" cy="2253222"/>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B189061A-A94D-E0DA-6519-4AAF6DFCDADF}"/>
              </a:ext>
            </a:extLst>
          </p:cNvPr>
          <p:cNvSpPr/>
          <p:nvPr/>
        </p:nvSpPr>
        <p:spPr>
          <a:xfrm>
            <a:off x="0" y="6357309"/>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27">
            <a:extLst>
              <a:ext uri="{FF2B5EF4-FFF2-40B4-BE49-F238E27FC236}">
                <a16:creationId xmlns:a16="http://schemas.microsoft.com/office/drawing/2014/main" id="{9D3D20B3-74D3-F10F-D1D0-929398CD47B6}"/>
              </a:ext>
            </a:extLst>
          </p:cNvPr>
          <p:cNvSpPr txBox="1"/>
          <p:nvPr/>
        </p:nvSpPr>
        <p:spPr>
          <a:xfrm>
            <a:off x="332382" y="1537710"/>
            <a:ext cx="10722174"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t>1. Webinars- Every 2 months</a:t>
            </a:r>
          </a:p>
        </p:txBody>
      </p:sp>
      <p:pic>
        <p:nvPicPr>
          <p:cNvPr id="11" name="Picture 10">
            <a:extLst>
              <a:ext uri="{FF2B5EF4-FFF2-40B4-BE49-F238E27FC236}">
                <a16:creationId xmlns:a16="http://schemas.microsoft.com/office/drawing/2014/main" id="{D0E4F565-9EFB-3D16-A1C9-2726E88333D3}"/>
              </a:ext>
            </a:extLst>
          </p:cNvPr>
          <p:cNvPicPr>
            <a:picLocks noChangeAspect="1"/>
          </p:cNvPicPr>
          <p:nvPr/>
        </p:nvPicPr>
        <p:blipFill>
          <a:blip r:embed="rId3">
            <a:extLst>
              <a:ext uri="{28A0092B-C50C-407E-A947-70E740481C1C}">
                <a14:useLocalDpi xmlns:a14="http://schemas.microsoft.com/office/drawing/2010/main" val="0"/>
              </a:ext>
            </a:extLst>
          </a:blip>
          <a:srcRect l="1974" r="6203" b="41555"/>
          <a:stretch/>
        </p:blipFill>
        <p:spPr>
          <a:xfrm>
            <a:off x="9307377" y="4012730"/>
            <a:ext cx="2735510" cy="2253221"/>
          </a:xfrm>
          <a:prstGeom prst="rect">
            <a:avLst/>
          </a:prstGeom>
        </p:spPr>
      </p:pic>
      <p:pic>
        <p:nvPicPr>
          <p:cNvPr id="4104" name="Picture 8">
            <a:extLst>
              <a:ext uri="{FF2B5EF4-FFF2-40B4-BE49-F238E27FC236}">
                <a16:creationId xmlns:a16="http://schemas.microsoft.com/office/drawing/2014/main" id="{3EE9F421-8375-455E-BD88-13EBD1A14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800" y="2178070"/>
            <a:ext cx="2214016" cy="221401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9DF585FB-473B-13BA-8E40-CB304E3BE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245" y="4012730"/>
            <a:ext cx="2322421" cy="232242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729F86ED-C9A7-D2E6-3AD7-9F64E47B9A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5667" y="2075492"/>
            <a:ext cx="2214016" cy="221401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258CA11C-A2D5-6AED-1C0E-B38CA596CB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4615" y="4012731"/>
            <a:ext cx="2313103" cy="23131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1F690E-30E1-1379-4520-E303F2846E97}"/>
              </a:ext>
            </a:extLst>
          </p:cNvPr>
          <p:cNvSpPr/>
          <p:nvPr/>
        </p:nvSpPr>
        <p:spPr>
          <a:xfrm>
            <a:off x="3803010" y="-23153"/>
            <a:ext cx="8388990" cy="9141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D2B92C9-C690-B030-D015-6AED0B88B8A1}"/>
              </a:ext>
            </a:extLst>
          </p:cNvPr>
          <p:cNvSpPr txBox="1"/>
          <p:nvPr/>
        </p:nvSpPr>
        <p:spPr>
          <a:xfrm>
            <a:off x="3842159" y="95364"/>
            <a:ext cx="8310693"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800" b="1" dirty="0">
                <a:latin typeface="Calibri" panose="020F0502020204030204" pitchFamily="34" charset="0"/>
                <a:cs typeface="Calibri" panose="020F0502020204030204" pitchFamily="34" charset="0"/>
              </a:rPr>
              <a:t>Education Committee Initiatives</a:t>
            </a:r>
            <a:endParaRPr lang="en-US" sz="3800" dirty="0"/>
          </a:p>
        </p:txBody>
      </p:sp>
      <p:sp>
        <p:nvSpPr>
          <p:cNvPr id="9" name="Rectangle 8">
            <a:extLst>
              <a:ext uri="{FF2B5EF4-FFF2-40B4-BE49-F238E27FC236}">
                <a16:creationId xmlns:a16="http://schemas.microsoft.com/office/drawing/2014/main" id="{27FF34B7-9F08-B3EF-35AF-FC7CED59B8CD}"/>
              </a:ext>
            </a:extLst>
          </p:cNvPr>
          <p:cNvSpPr/>
          <p:nvPr/>
        </p:nvSpPr>
        <p:spPr>
          <a:xfrm>
            <a:off x="3803008" y="887426"/>
            <a:ext cx="8388991"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lose-up of a city&#10;&#10;AI-generated content may be incorrect.">
            <a:extLst>
              <a:ext uri="{FF2B5EF4-FFF2-40B4-BE49-F238E27FC236}">
                <a16:creationId xmlns:a16="http://schemas.microsoft.com/office/drawing/2014/main" id="{C1CA49A8-5970-D670-A865-CDD17A4D08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476"/>
            <a:ext cx="3811352" cy="1294402"/>
          </a:xfrm>
          <a:prstGeom prst="rect">
            <a:avLst/>
          </a:prstGeom>
        </p:spPr>
      </p:pic>
    </p:spTree>
    <p:extLst>
      <p:ext uri="{BB962C8B-B14F-4D97-AF65-F5344CB8AC3E}">
        <p14:creationId xmlns:p14="http://schemas.microsoft.com/office/powerpoint/2010/main" val="1267166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17B06-F411-C3CC-B376-0C275254CF12}"/>
            </a:ext>
          </a:extLst>
        </p:cNvPr>
        <p:cNvGrpSpPr/>
        <p:nvPr/>
      </p:nvGrpSpPr>
      <p:grpSpPr>
        <a:xfrm>
          <a:off x="0" y="0"/>
          <a:ext cx="0" cy="0"/>
          <a:chOff x="0" y="0"/>
          <a:chExt cx="0" cy="0"/>
        </a:xfrm>
      </p:grpSpPr>
      <p:pic>
        <p:nvPicPr>
          <p:cNvPr id="3074" name="Picture 2" descr="The text at the top reads, &quot;Get ready to learn from these experts in a Professional Development Session at #ASNR2025&quot;. Below to the left, there are headshot photos of the three speakers: Sook-Lei Liew, PhD, OTR/L; Keith Lohse, PhD, PStat; and Andrew Hooyman, PhD. To the right, the text reads, &quot;Using Data Science and AI to Manage, Visualize, and Analyze Your Rehabilitation Data&quot;. The logo for the American Society of Neurorehabilitation (ASNR) appears below. In the lower left, the text reads, &quot;Thursday, April 24, 2025, 8:30 - 9:30 AM ET, Grand Hyatt Buckhead in Atlanta, GA&quot;.">
            <a:extLst>
              <a:ext uri="{FF2B5EF4-FFF2-40B4-BE49-F238E27FC236}">
                <a16:creationId xmlns:a16="http://schemas.microsoft.com/office/drawing/2014/main" id="{EB21421C-B318-446C-0421-D5DC168BE1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111" r="38236" b="17555"/>
          <a:stretch/>
        </p:blipFill>
        <p:spPr bwMode="auto">
          <a:xfrm>
            <a:off x="3176374" y="2975724"/>
            <a:ext cx="4117668" cy="22250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053A110-7494-7B15-3715-F0AF4B90C36C}"/>
              </a:ext>
            </a:extLst>
          </p:cNvPr>
          <p:cNvSpPr txBox="1"/>
          <p:nvPr/>
        </p:nvSpPr>
        <p:spPr>
          <a:xfrm>
            <a:off x="11998464" y="4360729"/>
            <a:ext cx="184731" cy="369332"/>
          </a:xfrm>
          <a:prstGeom prst="rect">
            <a:avLst/>
          </a:prstGeom>
          <a:noFill/>
        </p:spPr>
        <p:txBody>
          <a:bodyPr wrap="none" rtlCol="0">
            <a:spAutoFit/>
          </a:bodyPr>
          <a:lstStyle/>
          <a:p>
            <a:endParaRPr lang="en-US" dirty="0"/>
          </a:p>
        </p:txBody>
      </p:sp>
      <p:pic>
        <p:nvPicPr>
          <p:cNvPr id="10" name="Picture 2" descr="The text at the top reads, &quot;Get ready to learn from these experts in a Professional Development Session at #ASNR2025&quot;. Below to the left, there are headshot photos of the three speakers: Sook-Lei Liew, PhD, OTR/L; Keith Lohse, PhD, PStat; and Andrew Hooyman, PhD. To the right, the text reads, &quot;Using Data Science and AI to Manage, Visualize, and Analyze Your Rehabilitation Data&quot;. The logo for the American Society of Neurorehabilitation (ASNR) appears below. In the lower left, the text reads, &quot;Thursday, April 24, 2025, 8:30 - 9:30 AM ET, Grand Hyatt Buckhead in Atlanta, GA&quot;.">
            <a:extLst>
              <a:ext uri="{FF2B5EF4-FFF2-40B4-BE49-F238E27FC236}">
                <a16:creationId xmlns:a16="http://schemas.microsoft.com/office/drawing/2014/main" id="{01DD8020-A847-29E5-3A09-7A045CBF4C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119" t="23111" b="17555"/>
          <a:stretch/>
        </p:blipFill>
        <p:spPr bwMode="auto">
          <a:xfrm>
            <a:off x="4311064" y="5211030"/>
            <a:ext cx="1848288" cy="16098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7">
            <a:extLst>
              <a:ext uri="{FF2B5EF4-FFF2-40B4-BE49-F238E27FC236}">
                <a16:creationId xmlns:a16="http://schemas.microsoft.com/office/drawing/2014/main" id="{8C341E69-CC03-237E-38A5-75DCCC5FC33C}"/>
              </a:ext>
            </a:extLst>
          </p:cNvPr>
          <p:cNvSpPr txBox="1"/>
          <p:nvPr/>
        </p:nvSpPr>
        <p:spPr>
          <a:xfrm>
            <a:off x="332382" y="1537710"/>
            <a:ext cx="10722174"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t>2. Professional Development Symposia @ Annual Meeting</a:t>
            </a:r>
          </a:p>
        </p:txBody>
      </p:sp>
      <p:pic>
        <p:nvPicPr>
          <p:cNvPr id="12" name="Picture 11">
            <a:extLst>
              <a:ext uri="{FF2B5EF4-FFF2-40B4-BE49-F238E27FC236}">
                <a16:creationId xmlns:a16="http://schemas.microsoft.com/office/drawing/2014/main" id="{9AF192D0-542B-5777-73E7-3C409A16818D}"/>
              </a:ext>
            </a:extLst>
          </p:cNvPr>
          <p:cNvPicPr>
            <a:picLocks noChangeAspect="1"/>
          </p:cNvPicPr>
          <p:nvPr/>
        </p:nvPicPr>
        <p:blipFill>
          <a:blip r:embed="rId3">
            <a:extLst>
              <a:ext uri="{28A0092B-C50C-407E-A947-70E740481C1C}">
                <a14:useLocalDpi xmlns:a14="http://schemas.microsoft.com/office/drawing/2010/main" val="0"/>
              </a:ext>
            </a:extLst>
          </a:blip>
          <a:srcRect t="20593" r="35408" b="12690"/>
          <a:stretch/>
        </p:blipFill>
        <p:spPr>
          <a:xfrm>
            <a:off x="7771618" y="2931304"/>
            <a:ext cx="3556770" cy="3079759"/>
          </a:xfrm>
          <a:prstGeom prst="rect">
            <a:avLst/>
          </a:prstGeom>
        </p:spPr>
      </p:pic>
      <p:pic>
        <p:nvPicPr>
          <p:cNvPr id="13" name="Picture 12">
            <a:extLst>
              <a:ext uri="{FF2B5EF4-FFF2-40B4-BE49-F238E27FC236}">
                <a16:creationId xmlns:a16="http://schemas.microsoft.com/office/drawing/2014/main" id="{632A471F-BC4D-5066-4208-14700503A3DF}"/>
              </a:ext>
            </a:extLst>
          </p:cNvPr>
          <p:cNvPicPr>
            <a:picLocks noChangeAspect="1"/>
          </p:cNvPicPr>
          <p:nvPr/>
        </p:nvPicPr>
        <p:blipFill>
          <a:blip r:embed="rId3">
            <a:extLst>
              <a:ext uri="{28A0092B-C50C-407E-A947-70E740481C1C}">
                <a14:useLocalDpi xmlns:a14="http://schemas.microsoft.com/office/drawing/2010/main" val="0"/>
              </a:ext>
            </a:extLst>
          </a:blip>
          <a:srcRect t="8828" b="79618"/>
          <a:stretch/>
        </p:blipFill>
        <p:spPr>
          <a:xfrm>
            <a:off x="6685467" y="6032435"/>
            <a:ext cx="5506533" cy="533357"/>
          </a:xfrm>
          <a:prstGeom prst="rect">
            <a:avLst/>
          </a:prstGeom>
        </p:spPr>
      </p:pic>
      <p:grpSp>
        <p:nvGrpSpPr>
          <p:cNvPr id="15" name="Group 14">
            <a:extLst>
              <a:ext uri="{FF2B5EF4-FFF2-40B4-BE49-F238E27FC236}">
                <a16:creationId xmlns:a16="http://schemas.microsoft.com/office/drawing/2014/main" id="{07EB80E7-D881-9987-8616-2BD45FB21C02}"/>
              </a:ext>
            </a:extLst>
          </p:cNvPr>
          <p:cNvGrpSpPr/>
          <p:nvPr/>
        </p:nvGrpSpPr>
        <p:grpSpPr>
          <a:xfrm>
            <a:off x="4540776" y="2515668"/>
            <a:ext cx="5896188" cy="386942"/>
            <a:chOff x="2910928" y="2482707"/>
            <a:chExt cx="5896188" cy="386942"/>
          </a:xfrm>
        </p:grpSpPr>
        <p:pic>
          <p:nvPicPr>
            <p:cNvPr id="6" name="Picture 5">
              <a:extLst>
                <a:ext uri="{FF2B5EF4-FFF2-40B4-BE49-F238E27FC236}">
                  <a16:creationId xmlns:a16="http://schemas.microsoft.com/office/drawing/2014/main" id="{0B904C9D-3D4F-8A18-C15D-1AAA8C995A68}"/>
                </a:ext>
              </a:extLst>
            </p:cNvPr>
            <p:cNvPicPr>
              <a:picLocks noChangeAspect="1"/>
            </p:cNvPicPr>
            <p:nvPr/>
          </p:nvPicPr>
          <p:blipFill>
            <a:blip r:embed="rId3">
              <a:extLst>
                <a:ext uri="{28A0092B-C50C-407E-A947-70E740481C1C}">
                  <a14:useLocalDpi xmlns:a14="http://schemas.microsoft.com/office/drawing/2010/main" val="0"/>
                </a:ext>
              </a:extLst>
            </a:blip>
            <a:srcRect t="1" b="91691"/>
            <a:stretch/>
          </p:blipFill>
          <p:spPr>
            <a:xfrm>
              <a:off x="2910928" y="2486158"/>
              <a:ext cx="5506533" cy="383491"/>
            </a:xfrm>
            <a:prstGeom prst="rect">
              <a:avLst/>
            </a:prstGeom>
          </p:spPr>
        </p:pic>
        <p:sp>
          <p:nvSpPr>
            <p:cNvPr id="14" name="Rectangle 13">
              <a:extLst>
                <a:ext uri="{FF2B5EF4-FFF2-40B4-BE49-F238E27FC236}">
                  <a16:creationId xmlns:a16="http://schemas.microsoft.com/office/drawing/2014/main" id="{CEA4A24F-A5F9-AF6D-B1B6-B4B82150F32D}"/>
                </a:ext>
              </a:extLst>
            </p:cNvPr>
            <p:cNvSpPr/>
            <p:nvPr/>
          </p:nvSpPr>
          <p:spPr>
            <a:xfrm>
              <a:off x="8193897" y="2482707"/>
              <a:ext cx="613219" cy="386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Picture 18">
            <a:extLst>
              <a:ext uri="{FF2B5EF4-FFF2-40B4-BE49-F238E27FC236}">
                <a16:creationId xmlns:a16="http://schemas.microsoft.com/office/drawing/2014/main" id="{2DD50CD9-781C-39A9-F7CD-708971CCE878}"/>
              </a:ext>
            </a:extLst>
          </p:cNvPr>
          <p:cNvPicPr>
            <a:picLocks noChangeAspect="1"/>
          </p:cNvPicPr>
          <p:nvPr/>
        </p:nvPicPr>
        <p:blipFill rotWithShape="1">
          <a:blip r:embed="rId4"/>
          <a:srcRect l="8073" r="12246"/>
          <a:stretch/>
        </p:blipFill>
        <p:spPr>
          <a:xfrm>
            <a:off x="229500" y="2863137"/>
            <a:ext cx="1172486" cy="1396734"/>
          </a:xfrm>
          <a:prstGeom prst="rect">
            <a:avLst/>
          </a:prstGeom>
        </p:spPr>
      </p:pic>
      <p:sp>
        <p:nvSpPr>
          <p:cNvPr id="20" name="TextBox 19">
            <a:extLst>
              <a:ext uri="{FF2B5EF4-FFF2-40B4-BE49-F238E27FC236}">
                <a16:creationId xmlns:a16="http://schemas.microsoft.com/office/drawing/2014/main" id="{1B881879-EA16-5258-35E7-09D14A644A31}"/>
              </a:ext>
            </a:extLst>
          </p:cNvPr>
          <p:cNvSpPr txBox="1"/>
          <p:nvPr/>
        </p:nvSpPr>
        <p:spPr>
          <a:xfrm>
            <a:off x="242770" y="4235313"/>
            <a:ext cx="1145947" cy="600164"/>
          </a:xfrm>
          <a:prstGeom prst="rect">
            <a:avLst/>
          </a:prstGeom>
          <a:noFill/>
        </p:spPr>
        <p:txBody>
          <a:bodyPr wrap="square">
            <a:spAutoFit/>
          </a:bodyPr>
          <a:lstStyle/>
          <a:p>
            <a:pPr algn="ctr"/>
            <a:r>
              <a:rPr lang="fr-FR" sz="1100" dirty="0"/>
              <a:t>Jacqueline </a:t>
            </a:r>
          </a:p>
          <a:p>
            <a:pPr algn="ctr"/>
            <a:r>
              <a:rPr lang="fr-FR" sz="1100" dirty="0"/>
              <a:t>Palmer, </a:t>
            </a:r>
          </a:p>
          <a:p>
            <a:pPr algn="ctr"/>
            <a:r>
              <a:rPr lang="fr-FR" sz="1100" dirty="0"/>
              <a:t>PT, DPT, PhD</a:t>
            </a:r>
          </a:p>
        </p:txBody>
      </p:sp>
      <p:pic>
        <p:nvPicPr>
          <p:cNvPr id="21" name="Picture 8">
            <a:extLst>
              <a:ext uri="{FF2B5EF4-FFF2-40B4-BE49-F238E27FC236}">
                <a16:creationId xmlns:a16="http://schemas.microsoft.com/office/drawing/2014/main" id="{92E75CEC-DEA1-39B6-3B32-EFB798840F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967" y="4835477"/>
            <a:ext cx="1237659" cy="138152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7">
            <a:extLst>
              <a:ext uri="{FF2B5EF4-FFF2-40B4-BE49-F238E27FC236}">
                <a16:creationId xmlns:a16="http://schemas.microsoft.com/office/drawing/2014/main" id="{0E282FC4-7380-51D7-2519-46D33198E77F}"/>
              </a:ext>
            </a:extLst>
          </p:cNvPr>
          <p:cNvSpPr txBox="1"/>
          <p:nvPr/>
        </p:nvSpPr>
        <p:spPr>
          <a:xfrm>
            <a:off x="187942" y="6292904"/>
            <a:ext cx="1155708" cy="43088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b="0" i="0" dirty="0">
                <a:solidFill>
                  <a:srgbClr val="000000"/>
                </a:solidFill>
                <a:effectLst/>
              </a:rPr>
              <a:t>Clarisa Martinez, PT, DPT, MS</a:t>
            </a:r>
          </a:p>
        </p:txBody>
      </p:sp>
      <p:pic>
        <p:nvPicPr>
          <p:cNvPr id="23" name="Picture 22" descr="A person in a blue shirt&#10;&#10;Description automatically generated">
            <a:extLst>
              <a:ext uri="{FF2B5EF4-FFF2-40B4-BE49-F238E27FC236}">
                <a16:creationId xmlns:a16="http://schemas.microsoft.com/office/drawing/2014/main" id="{41AB4943-D095-1865-DD79-5EF1169B7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763" y="3922776"/>
            <a:ext cx="1277988" cy="1277988"/>
          </a:xfrm>
          <a:prstGeom prst="rect">
            <a:avLst/>
          </a:prstGeom>
        </p:spPr>
      </p:pic>
      <p:sp>
        <p:nvSpPr>
          <p:cNvPr id="24" name="TextBox 23">
            <a:extLst>
              <a:ext uri="{FF2B5EF4-FFF2-40B4-BE49-F238E27FC236}">
                <a16:creationId xmlns:a16="http://schemas.microsoft.com/office/drawing/2014/main" id="{51BC8FC8-5CBE-90DB-7A95-8FA3A1F76B82}"/>
              </a:ext>
            </a:extLst>
          </p:cNvPr>
          <p:cNvSpPr txBox="1"/>
          <p:nvPr/>
        </p:nvSpPr>
        <p:spPr>
          <a:xfrm>
            <a:off x="1591119" y="5309455"/>
            <a:ext cx="1433198" cy="400110"/>
          </a:xfrm>
          <a:prstGeom prst="rect">
            <a:avLst/>
          </a:prstGeom>
          <a:noFill/>
        </p:spPr>
        <p:txBody>
          <a:bodyPr wrap="square" rtlCol="0">
            <a:spAutoFit/>
          </a:bodyPr>
          <a:lstStyle/>
          <a:p>
            <a:r>
              <a:rPr lang="en-US" sz="1000" dirty="0">
                <a:latin typeface="Adobe Caslon Pro"/>
              </a:rPr>
              <a:t>Maggie French, </a:t>
            </a:r>
          </a:p>
          <a:p>
            <a:r>
              <a:rPr lang="en-US" sz="1000" dirty="0">
                <a:latin typeface="Adobe Caslon Pro"/>
              </a:rPr>
              <a:t>PT, DPT, PhD</a:t>
            </a:r>
          </a:p>
        </p:txBody>
      </p:sp>
      <p:sp>
        <p:nvSpPr>
          <p:cNvPr id="25" name="Rectangle 24">
            <a:extLst>
              <a:ext uri="{FF2B5EF4-FFF2-40B4-BE49-F238E27FC236}">
                <a16:creationId xmlns:a16="http://schemas.microsoft.com/office/drawing/2014/main" id="{E17DBFF9-CAA4-997D-EA26-57808BE7078A}"/>
              </a:ext>
            </a:extLst>
          </p:cNvPr>
          <p:cNvSpPr/>
          <p:nvPr/>
        </p:nvSpPr>
        <p:spPr>
          <a:xfrm>
            <a:off x="84865" y="2788477"/>
            <a:ext cx="2939451" cy="3935313"/>
          </a:xfrm>
          <a:prstGeom prst="rect">
            <a:avLst/>
          </a:prstGeom>
          <a:noFill/>
          <a:ln w="31750"/>
          <a:effectLst>
            <a:glow rad="71452">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 name="Rectangle 2">
            <a:extLst>
              <a:ext uri="{FF2B5EF4-FFF2-40B4-BE49-F238E27FC236}">
                <a16:creationId xmlns:a16="http://schemas.microsoft.com/office/drawing/2014/main" id="{5563FBFB-77DB-9CA7-2741-8D2CC231A99E}"/>
              </a:ext>
            </a:extLst>
          </p:cNvPr>
          <p:cNvSpPr/>
          <p:nvPr/>
        </p:nvSpPr>
        <p:spPr>
          <a:xfrm>
            <a:off x="3803010" y="-23153"/>
            <a:ext cx="8388990" cy="9141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82D99661-C260-AF1D-C862-AD75F13BBB1B}"/>
              </a:ext>
            </a:extLst>
          </p:cNvPr>
          <p:cNvSpPr txBox="1"/>
          <p:nvPr/>
        </p:nvSpPr>
        <p:spPr>
          <a:xfrm>
            <a:off x="3842159" y="95364"/>
            <a:ext cx="8310693"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800" b="1" dirty="0">
                <a:latin typeface="Calibri" panose="020F0502020204030204" pitchFamily="34" charset="0"/>
                <a:cs typeface="Calibri" panose="020F0502020204030204" pitchFamily="34" charset="0"/>
              </a:rPr>
              <a:t>Education Committee Initiatives</a:t>
            </a:r>
            <a:endParaRPr lang="en-US" sz="3800" dirty="0"/>
          </a:p>
        </p:txBody>
      </p:sp>
      <p:sp>
        <p:nvSpPr>
          <p:cNvPr id="17" name="Rectangle 16">
            <a:extLst>
              <a:ext uri="{FF2B5EF4-FFF2-40B4-BE49-F238E27FC236}">
                <a16:creationId xmlns:a16="http://schemas.microsoft.com/office/drawing/2014/main" id="{2B35C2AC-FA0C-57B0-1702-DC33497115C7}"/>
              </a:ext>
            </a:extLst>
          </p:cNvPr>
          <p:cNvSpPr/>
          <p:nvPr/>
        </p:nvSpPr>
        <p:spPr>
          <a:xfrm>
            <a:off x="3803008" y="887426"/>
            <a:ext cx="8388991"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A close-up of a city&#10;&#10;AI-generated content may be incorrect.">
            <a:extLst>
              <a:ext uri="{FF2B5EF4-FFF2-40B4-BE49-F238E27FC236}">
                <a16:creationId xmlns:a16="http://schemas.microsoft.com/office/drawing/2014/main" id="{A5203C0D-7D03-F8B0-49D6-7458F8DF3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476"/>
            <a:ext cx="3811352" cy="1294402"/>
          </a:xfrm>
          <a:prstGeom prst="rect">
            <a:avLst/>
          </a:prstGeom>
        </p:spPr>
      </p:pic>
    </p:spTree>
    <p:extLst>
      <p:ext uri="{BB962C8B-B14F-4D97-AF65-F5344CB8AC3E}">
        <p14:creationId xmlns:p14="http://schemas.microsoft.com/office/powerpoint/2010/main" val="415692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13CA8-3CF9-1395-8695-1E4892C4C47E}"/>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49CEA1E9-B718-014B-4789-4C5295D306E8}"/>
              </a:ext>
            </a:extLst>
          </p:cNvPr>
          <p:cNvSpPr/>
          <p:nvPr/>
        </p:nvSpPr>
        <p:spPr>
          <a:xfrm>
            <a:off x="0" y="6216107"/>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The text at the top reads, &quot;Don’t miss this #ASNR2025&#10;Professional Development Roundtable!&quot;. Below to the left, there are headshot photos of Ben Philip, PhD, Marie McNeely, PhD, and Edelle Field-Fote, PT, PhD, FAPTA, FASIA. To the right, the text reads, &quot;Table F: The Art &amp; Science of Writing&quot;. The logo of the American Society of Neurorehabilitation appears below. The text at the bottom reads, &quot;Wednesday, April 23, 2025, 8:30 AM - 12:00 PM ET, Grand Hyatt Buckhead in Atlanta, GA&quot;.">
            <a:extLst>
              <a:ext uri="{FF2B5EF4-FFF2-40B4-BE49-F238E27FC236}">
                <a16:creationId xmlns:a16="http://schemas.microsoft.com/office/drawing/2014/main" id="{CC3E21DA-8F41-7FE9-D769-DCCD8D2147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3" t="23434" r="9509" b="23295"/>
          <a:stretch/>
        </p:blipFill>
        <p:spPr bwMode="auto">
          <a:xfrm>
            <a:off x="7962244" y="4635053"/>
            <a:ext cx="4016395" cy="13351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text at the top reads: &quot;Get ready to network at this #ASNR2025 Professional Development Roundtable!&quot;. Below to the left, there are headshot photos of Ahlam Salameh, PhD, and Marika Demers, PhD. On the right, the text reads, &quot;Table D: &quot;White Matter&quot; - Make New Connections&quot;. The logo for the American Society of Neurorehabilitation is visible below. At the bottom, the text reads, &quot;Wednesday, April 23, 2025, 8:30 AM - 12:00 PM ET, Grand Hyatt Buckhead in Atlanta, GA&quot;">
            <a:extLst>
              <a:ext uri="{FF2B5EF4-FFF2-40B4-BE49-F238E27FC236}">
                <a16:creationId xmlns:a16="http://schemas.microsoft.com/office/drawing/2014/main" id="{95DA132A-3D41-290C-6BE1-DD99B9EE09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380" r="3127" b="18801"/>
          <a:stretch/>
        </p:blipFill>
        <p:spPr bwMode="auto">
          <a:xfrm>
            <a:off x="7978394" y="3095024"/>
            <a:ext cx="4046923" cy="13351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t the top, the text reads, &quot;Attention mid-late career neurorehabilitation professionals! This #ASNR2025 Roundtable is for you!&quot; Below on the left, there are headshot photos of the two facilitators for the roundtable. On the right, the text reads, &quot;Table C: Navigating Mid-Late Career Transitions.&quot; The logo for the American Society of Neurorehabilitation appears below. At the bottom, the text reads, &quot;Wednesday, April 23, 2025, 8:30 AM - 12:00 PM ET, Grand Hyatt Buckhead in Atlanta, GA&quot;">
            <a:extLst>
              <a:ext uri="{FF2B5EF4-FFF2-40B4-BE49-F238E27FC236}">
                <a16:creationId xmlns:a16="http://schemas.microsoft.com/office/drawing/2014/main" id="{2BBEBC15-0C48-BAC7-1AAF-4867423433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24381" r="6243" b="17329"/>
          <a:stretch/>
        </p:blipFill>
        <p:spPr bwMode="auto">
          <a:xfrm>
            <a:off x="3981831" y="3105612"/>
            <a:ext cx="3840595" cy="13431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text at the top reads, &quot;Network and Engage in Discussion at this #ASNR2025 Professional Development Roundtable&quot;. There are headshot photos of Drs. Cassidy and Palmer on the left. The text on the right reads, &quot;Table B: Navigating Early Career Transitions&quot;. The logo of the American Society of Neurorehabilitation appears below. At the bottom, the text reads, &quot;Wednesday, April 23, 2025, 8:30 AM - 12:00 PM ET Grand Hyatt Buckhead in Atlanta, GA&quot;.">
            <a:extLst>
              <a:ext uri="{FF2B5EF4-FFF2-40B4-BE49-F238E27FC236}">
                <a16:creationId xmlns:a16="http://schemas.microsoft.com/office/drawing/2014/main" id="{0C3688BC-954F-3D22-28DB-5515B197E6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89" r="8250" b="17111"/>
          <a:stretch/>
        </p:blipFill>
        <p:spPr bwMode="auto">
          <a:xfrm>
            <a:off x="8053328" y="1612612"/>
            <a:ext cx="3925312" cy="13837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 text at the top reads, &quot;Join us at #ASNR2025 for this Professional Development Roundtable&quot;. On the left, there are headshot photos of Dr. Winstein and Dr. Lang with their names and credentials. To the right, the text reads, &quot;Table A: Promoting Good Science in Uncertain Times: Strategies for Resilience and Progress&quot;. At the bottom, the text reads, &quot;Wednesday, April 23, 2025, 8:30 AM - 12:00 PM ET, Grand Hyatt Buckhead in Atlanta, GA&quot;. The logo for the American Society of Neurorehabilitation appears in the lower right. ">
            <a:extLst>
              <a:ext uri="{FF2B5EF4-FFF2-40B4-BE49-F238E27FC236}">
                <a16:creationId xmlns:a16="http://schemas.microsoft.com/office/drawing/2014/main" id="{27CA023C-D5D6-54B1-6474-F15710C6CA5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389" r="5766" b="16659"/>
          <a:stretch/>
        </p:blipFill>
        <p:spPr bwMode="auto">
          <a:xfrm>
            <a:off x="4015679" y="1612612"/>
            <a:ext cx="3840595" cy="13285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DB4099C-000D-E516-9912-E80CE5A12487}"/>
              </a:ext>
            </a:extLst>
          </p:cNvPr>
          <p:cNvPicPr>
            <a:picLocks noChangeAspect="1"/>
          </p:cNvPicPr>
          <p:nvPr/>
        </p:nvPicPr>
        <p:blipFill>
          <a:blip r:embed="rId7">
            <a:extLst>
              <a:ext uri="{28A0092B-C50C-407E-A947-70E740481C1C}">
                <a14:useLocalDpi xmlns:a14="http://schemas.microsoft.com/office/drawing/2010/main" val="0"/>
              </a:ext>
            </a:extLst>
          </a:blip>
          <a:srcRect t="23162" r="1696" b="15720"/>
          <a:stretch/>
        </p:blipFill>
        <p:spPr>
          <a:xfrm>
            <a:off x="3899857" y="4646525"/>
            <a:ext cx="3922569" cy="1371797"/>
          </a:xfrm>
          <a:prstGeom prst="rect">
            <a:avLst/>
          </a:prstGeom>
        </p:spPr>
      </p:pic>
      <p:sp>
        <p:nvSpPr>
          <p:cNvPr id="9" name="TextBox 27">
            <a:extLst>
              <a:ext uri="{FF2B5EF4-FFF2-40B4-BE49-F238E27FC236}">
                <a16:creationId xmlns:a16="http://schemas.microsoft.com/office/drawing/2014/main" id="{C905C4AE-6088-05CD-F424-E9B00CF61012}"/>
              </a:ext>
            </a:extLst>
          </p:cNvPr>
          <p:cNvSpPr txBox="1"/>
          <p:nvPr/>
        </p:nvSpPr>
        <p:spPr>
          <a:xfrm>
            <a:off x="332382" y="1537710"/>
            <a:ext cx="3486243" cy="230832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t>3. Professional Development Roundtables @ Annual Meeting</a:t>
            </a:r>
          </a:p>
        </p:txBody>
      </p:sp>
      <p:sp>
        <p:nvSpPr>
          <p:cNvPr id="3" name="Rectangle 2">
            <a:extLst>
              <a:ext uri="{FF2B5EF4-FFF2-40B4-BE49-F238E27FC236}">
                <a16:creationId xmlns:a16="http://schemas.microsoft.com/office/drawing/2014/main" id="{025DFA39-938D-C1CE-D6B0-B49339977172}"/>
              </a:ext>
            </a:extLst>
          </p:cNvPr>
          <p:cNvSpPr/>
          <p:nvPr/>
        </p:nvSpPr>
        <p:spPr>
          <a:xfrm>
            <a:off x="3803010" y="-23153"/>
            <a:ext cx="8388990" cy="9141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7DA0E21-7765-4FA3-A778-42AE22ED60C7}"/>
              </a:ext>
            </a:extLst>
          </p:cNvPr>
          <p:cNvSpPr txBox="1"/>
          <p:nvPr/>
        </p:nvSpPr>
        <p:spPr>
          <a:xfrm>
            <a:off x="3842159" y="95364"/>
            <a:ext cx="8310693"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800" b="1" dirty="0">
                <a:latin typeface="Calibri" panose="020F0502020204030204" pitchFamily="34" charset="0"/>
                <a:cs typeface="Calibri" panose="020F0502020204030204" pitchFamily="34" charset="0"/>
              </a:rPr>
              <a:t>Education Committee Initiatives</a:t>
            </a:r>
            <a:endParaRPr lang="en-US" sz="3800" dirty="0"/>
          </a:p>
        </p:txBody>
      </p:sp>
      <p:sp>
        <p:nvSpPr>
          <p:cNvPr id="11" name="Rectangle 10">
            <a:extLst>
              <a:ext uri="{FF2B5EF4-FFF2-40B4-BE49-F238E27FC236}">
                <a16:creationId xmlns:a16="http://schemas.microsoft.com/office/drawing/2014/main" id="{0D07118C-9ECB-EC13-DC20-EB7E246C8294}"/>
              </a:ext>
            </a:extLst>
          </p:cNvPr>
          <p:cNvSpPr/>
          <p:nvPr/>
        </p:nvSpPr>
        <p:spPr>
          <a:xfrm>
            <a:off x="3803008" y="887426"/>
            <a:ext cx="8388991"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up of a city&#10;&#10;AI-generated content may be incorrect.">
            <a:extLst>
              <a:ext uri="{FF2B5EF4-FFF2-40B4-BE49-F238E27FC236}">
                <a16:creationId xmlns:a16="http://schemas.microsoft.com/office/drawing/2014/main" id="{87712C96-6243-62D5-BC99-BB0F00A6FB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476"/>
            <a:ext cx="3811352" cy="1294402"/>
          </a:xfrm>
          <a:prstGeom prst="rect">
            <a:avLst/>
          </a:prstGeom>
        </p:spPr>
      </p:pic>
    </p:spTree>
    <p:extLst>
      <p:ext uri="{BB962C8B-B14F-4D97-AF65-F5344CB8AC3E}">
        <p14:creationId xmlns:p14="http://schemas.microsoft.com/office/powerpoint/2010/main" val="391159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82BFF-60FD-28A5-06BC-ED49B0991BF2}"/>
            </a:ext>
          </a:extLst>
        </p:cNvPr>
        <p:cNvGrpSpPr/>
        <p:nvPr/>
      </p:nvGrpSpPr>
      <p:grpSpPr>
        <a:xfrm>
          <a:off x="0" y="0"/>
          <a:ext cx="0" cy="0"/>
          <a:chOff x="0" y="0"/>
          <a:chExt cx="0" cy="0"/>
        </a:xfrm>
      </p:grpSpPr>
      <p:sp>
        <p:nvSpPr>
          <p:cNvPr id="9" name="TextBox 27">
            <a:extLst>
              <a:ext uri="{FF2B5EF4-FFF2-40B4-BE49-F238E27FC236}">
                <a16:creationId xmlns:a16="http://schemas.microsoft.com/office/drawing/2014/main" id="{43B94893-C351-1646-50CA-880CC10C8124}"/>
              </a:ext>
            </a:extLst>
          </p:cNvPr>
          <p:cNvSpPr txBox="1"/>
          <p:nvPr/>
        </p:nvSpPr>
        <p:spPr>
          <a:xfrm>
            <a:off x="332382" y="1537710"/>
            <a:ext cx="5073808"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t>4. ASNR’s TIGRR Awards</a:t>
            </a:r>
          </a:p>
        </p:txBody>
      </p:sp>
      <p:pic>
        <p:nvPicPr>
          <p:cNvPr id="1026" name="Picture 2" descr="No alternative text description for this image">
            <a:extLst>
              <a:ext uri="{FF2B5EF4-FFF2-40B4-BE49-F238E27FC236}">
                <a16:creationId xmlns:a16="http://schemas.microsoft.com/office/drawing/2014/main" id="{E3F43389-3C13-6A87-A9DF-852081839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6134" y="4238438"/>
            <a:ext cx="2568255" cy="25682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96554E-AA0B-DF89-F506-670D02D8628B}"/>
              </a:ext>
            </a:extLst>
          </p:cNvPr>
          <p:cNvSpPr txBox="1"/>
          <p:nvPr/>
        </p:nvSpPr>
        <p:spPr>
          <a:xfrm>
            <a:off x="7052402" y="5672183"/>
            <a:ext cx="1941699" cy="861774"/>
          </a:xfrm>
          <a:prstGeom prst="rect">
            <a:avLst/>
          </a:prstGeom>
          <a:noFill/>
        </p:spPr>
        <p:txBody>
          <a:bodyPr wrap="square">
            <a:spAutoFit/>
          </a:bodyPr>
          <a:lstStyle/>
          <a:p>
            <a:pPr algn="ctr"/>
            <a:r>
              <a:rPr lang="en-US" sz="1600" dirty="0">
                <a:latin typeface="Garamond" panose="02020404030301010803" pitchFamily="18" charset="0"/>
              </a:rPr>
              <a:t>Jia Liu</a:t>
            </a:r>
          </a:p>
          <a:p>
            <a:pPr algn="ctr"/>
            <a:r>
              <a:rPr lang="en-US" sz="1600" dirty="0">
                <a:latin typeface="Garamond" panose="02020404030301010803" pitchFamily="18" charset="0"/>
              </a:rPr>
              <a:t>Andrew Hooyman</a:t>
            </a:r>
          </a:p>
          <a:p>
            <a:pPr algn="ctr"/>
            <a:r>
              <a:rPr lang="en-US" sz="1600" dirty="0">
                <a:latin typeface="Garamond" panose="02020404030301010803" pitchFamily="18" charset="0"/>
              </a:rPr>
              <a:t>Kimberly Waddell </a:t>
            </a:r>
          </a:p>
        </p:txBody>
      </p:sp>
      <p:pic>
        <p:nvPicPr>
          <p:cNvPr id="1028" name="Picture 4" descr="TIGRR logo (002)">
            <a:extLst>
              <a:ext uri="{FF2B5EF4-FFF2-40B4-BE49-F238E27FC236}">
                <a16:creationId xmlns:a16="http://schemas.microsoft.com/office/drawing/2014/main" id="{47822E16-B804-2C72-48E3-BBAE99980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1896" y="1414032"/>
            <a:ext cx="3552385" cy="88809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3F0F61D-26E2-591D-093E-585D9653B241}"/>
              </a:ext>
            </a:extLst>
          </p:cNvPr>
          <p:cNvSpPr txBox="1"/>
          <p:nvPr/>
        </p:nvSpPr>
        <p:spPr>
          <a:xfrm>
            <a:off x="702811" y="2390498"/>
            <a:ext cx="2948422"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2022</a:t>
            </a:r>
            <a:endParaRPr lang="en-US" sz="1200" dirty="0"/>
          </a:p>
        </p:txBody>
      </p:sp>
      <p:grpSp>
        <p:nvGrpSpPr>
          <p:cNvPr id="12" name="Group 11">
            <a:extLst>
              <a:ext uri="{FF2B5EF4-FFF2-40B4-BE49-F238E27FC236}">
                <a16:creationId xmlns:a16="http://schemas.microsoft.com/office/drawing/2014/main" id="{D6B16813-372A-4E80-D85F-CCCAAE85CBB9}"/>
              </a:ext>
            </a:extLst>
          </p:cNvPr>
          <p:cNvGrpSpPr/>
          <p:nvPr/>
        </p:nvGrpSpPr>
        <p:grpSpPr>
          <a:xfrm>
            <a:off x="339331" y="2781261"/>
            <a:ext cx="3175476" cy="1779218"/>
            <a:chOff x="332448" y="3517629"/>
            <a:chExt cx="3175476" cy="1779218"/>
          </a:xfrm>
        </p:grpSpPr>
        <p:grpSp>
          <p:nvGrpSpPr>
            <p:cNvPr id="13" name="Group 12">
              <a:extLst>
                <a:ext uri="{FF2B5EF4-FFF2-40B4-BE49-F238E27FC236}">
                  <a16:creationId xmlns:a16="http://schemas.microsoft.com/office/drawing/2014/main" id="{D39186A2-7886-9686-A6C3-A77C611339F0}"/>
                </a:ext>
              </a:extLst>
            </p:cNvPr>
            <p:cNvGrpSpPr/>
            <p:nvPr/>
          </p:nvGrpSpPr>
          <p:grpSpPr>
            <a:xfrm>
              <a:off x="332448" y="3517629"/>
              <a:ext cx="1019107" cy="1779218"/>
              <a:chOff x="332448" y="3409831"/>
              <a:chExt cx="1019107" cy="1779218"/>
            </a:xfrm>
          </p:grpSpPr>
          <p:sp>
            <p:nvSpPr>
              <p:cNvPr id="20" name="TextBox 19">
                <a:extLst>
                  <a:ext uri="{FF2B5EF4-FFF2-40B4-BE49-F238E27FC236}">
                    <a16:creationId xmlns:a16="http://schemas.microsoft.com/office/drawing/2014/main" id="{3E752FB8-2C30-7ADD-D902-CC61CA6BE84F}"/>
                  </a:ext>
                </a:extLst>
              </p:cNvPr>
              <p:cNvSpPr txBox="1"/>
              <p:nvPr/>
            </p:nvSpPr>
            <p:spPr>
              <a:xfrm>
                <a:off x="332448" y="4496552"/>
                <a:ext cx="1019107" cy="692497"/>
              </a:xfrm>
              <a:prstGeom prst="rect">
                <a:avLst/>
              </a:prstGeom>
              <a:noFill/>
            </p:spPr>
            <p:txBody>
              <a:bodyPr wrap="square">
                <a:spAutoFit/>
              </a:bodyPr>
              <a:lstStyle/>
              <a:p>
                <a:pPr algn="l"/>
                <a:r>
                  <a:rPr lang="sv-SE" sz="1300" b="0" i="0" dirty="0">
                    <a:solidFill>
                      <a:srgbClr val="000000"/>
                    </a:solidFill>
                    <a:effectLst/>
                    <a:latin typeface="Adobe Caslon Pro"/>
                  </a:rPr>
                  <a:t>Ahlam Salameh, PhD</a:t>
                </a:r>
              </a:p>
            </p:txBody>
          </p:sp>
          <p:pic>
            <p:nvPicPr>
              <p:cNvPr id="21" name="Picture 12">
                <a:extLst>
                  <a:ext uri="{FF2B5EF4-FFF2-40B4-BE49-F238E27FC236}">
                    <a16:creationId xmlns:a16="http://schemas.microsoft.com/office/drawing/2014/main" id="{3A2950FE-1100-8AE6-DB9C-DE7936D1A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583" y="3409831"/>
                <a:ext cx="708836" cy="10207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F8053F1A-CF02-BCA4-36CE-3978A34BF6E1}"/>
                </a:ext>
              </a:extLst>
            </p:cNvPr>
            <p:cNvGrpSpPr/>
            <p:nvPr/>
          </p:nvGrpSpPr>
          <p:grpSpPr>
            <a:xfrm>
              <a:off x="1400849" y="3517629"/>
              <a:ext cx="936401" cy="1769087"/>
              <a:chOff x="1396167" y="3419961"/>
              <a:chExt cx="936401" cy="1769087"/>
            </a:xfrm>
          </p:grpSpPr>
          <p:sp>
            <p:nvSpPr>
              <p:cNvPr id="18" name="TextBox 17">
                <a:extLst>
                  <a:ext uri="{FF2B5EF4-FFF2-40B4-BE49-F238E27FC236}">
                    <a16:creationId xmlns:a16="http://schemas.microsoft.com/office/drawing/2014/main" id="{66A348F9-2A85-3CBD-994A-54801C64F3FA}"/>
                  </a:ext>
                </a:extLst>
              </p:cNvPr>
              <p:cNvSpPr txBox="1"/>
              <p:nvPr/>
            </p:nvSpPr>
            <p:spPr>
              <a:xfrm>
                <a:off x="1396167" y="4496551"/>
                <a:ext cx="936401" cy="692497"/>
              </a:xfrm>
              <a:prstGeom prst="rect">
                <a:avLst/>
              </a:prstGeom>
              <a:noFill/>
            </p:spPr>
            <p:txBody>
              <a:bodyPr wrap="square">
                <a:spAutoFit/>
              </a:bodyPr>
              <a:lstStyle/>
              <a:p>
                <a:pPr algn="l"/>
                <a:r>
                  <a:rPr lang="sv-SE" sz="1300" b="0" i="0" dirty="0">
                    <a:solidFill>
                      <a:srgbClr val="000000"/>
                    </a:solidFill>
                    <a:effectLst/>
                    <a:latin typeface="Adobe Caslon Pro"/>
                  </a:rPr>
                  <a:t>Brice Cleland</a:t>
                </a:r>
                <a:r>
                  <a:rPr lang="sv-SE" sz="1300" dirty="0">
                    <a:solidFill>
                      <a:srgbClr val="000000"/>
                    </a:solidFill>
                    <a:latin typeface="Adobe Caslon Pro"/>
                  </a:rPr>
                  <a:t>,</a:t>
                </a:r>
              </a:p>
              <a:p>
                <a:pPr algn="l"/>
                <a:r>
                  <a:rPr lang="sv-SE" sz="1300" b="0" i="0" dirty="0">
                    <a:solidFill>
                      <a:srgbClr val="000000"/>
                    </a:solidFill>
                    <a:effectLst/>
                    <a:latin typeface="Adobe Caslon Pro"/>
                  </a:rPr>
                  <a:t>PhD</a:t>
                </a:r>
              </a:p>
            </p:txBody>
          </p:sp>
          <p:pic>
            <p:nvPicPr>
              <p:cNvPr id="19" name="Picture 14" descr="Brice T. Cleland">
                <a:extLst>
                  <a:ext uri="{FF2B5EF4-FFF2-40B4-BE49-F238E27FC236}">
                    <a16:creationId xmlns:a16="http://schemas.microsoft.com/office/drawing/2014/main" id="{CEDDB01A-7BDF-4580-B890-0175080B186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57" r="11209"/>
              <a:stretch/>
            </p:blipFill>
            <p:spPr bwMode="auto">
              <a:xfrm>
                <a:off x="1531287" y="3419961"/>
                <a:ext cx="666161" cy="10385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75D6D218-CBD2-F3C9-E6D8-955EEDF702E4}"/>
                </a:ext>
              </a:extLst>
            </p:cNvPr>
            <p:cNvGrpSpPr/>
            <p:nvPr/>
          </p:nvGrpSpPr>
          <p:grpSpPr>
            <a:xfrm>
              <a:off x="2386543" y="3517629"/>
              <a:ext cx="1121381" cy="1760048"/>
              <a:chOff x="2386543" y="3429000"/>
              <a:chExt cx="1121381" cy="1760048"/>
            </a:xfrm>
          </p:grpSpPr>
          <p:pic>
            <p:nvPicPr>
              <p:cNvPr id="16" name="Picture 16" descr="Image">
                <a:extLst>
                  <a:ext uri="{FF2B5EF4-FFF2-40B4-BE49-F238E27FC236}">
                    <a16:creationId xmlns:a16="http://schemas.microsoft.com/office/drawing/2014/main" id="{974B2009-BA94-3C35-AD00-5C9822151F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819" t="5111" r="24012" b="31408"/>
              <a:stretch/>
            </p:blipFill>
            <p:spPr bwMode="auto">
              <a:xfrm>
                <a:off x="2631455" y="3429000"/>
                <a:ext cx="631556" cy="102194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57E23AE-C743-A6F2-5FA4-A171A612949D}"/>
                  </a:ext>
                </a:extLst>
              </p:cNvPr>
              <p:cNvSpPr txBox="1"/>
              <p:nvPr/>
            </p:nvSpPr>
            <p:spPr>
              <a:xfrm>
                <a:off x="2386543" y="4496551"/>
                <a:ext cx="1121381" cy="692497"/>
              </a:xfrm>
              <a:prstGeom prst="rect">
                <a:avLst/>
              </a:prstGeom>
              <a:noFill/>
            </p:spPr>
            <p:txBody>
              <a:bodyPr wrap="square">
                <a:spAutoFit/>
              </a:bodyPr>
              <a:lstStyle/>
              <a:p>
                <a:pPr algn="l"/>
                <a:r>
                  <a:rPr lang="sv-SE" sz="1300" b="0" i="0" dirty="0">
                    <a:solidFill>
                      <a:srgbClr val="000000"/>
                    </a:solidFill>
                    <a:effectLst/>
                    <a:latin typeface="Adobe Caslon Pro"/>
                  </a:rPr>
                  <a:t>Sam Nemanich,</a:t>
                </a:r>
              </a:p>
              <a:p>
                <a:pPr algn="l"/>
                <a:r>
                  <a:rPr lang="sv-SE" sz="1300" dirty="0">
                    <a:solidFill>
                      <a:srgbClr val="000000"/>
                    </a:solidFill>
                    <a:latin typeface="Adobe Caslon Pro"/>
                  </a:rPr>
                  <a:t>PhD, MSCI</a:t>
                </a:r>
                <a:endParaRPr lang="sv-SE" sz="1300" b="0" i="0" dirty="0">
                  <a:solidFill>
                    <a:srgbClr val="000000"/>
                  </a:solidFill>
                  <a:effectLst/>
                  <a:latin typeface="Adobe Caslon Pro"/>
                </a:endParaRPr>
              </a:p>
            </p:txBody>
          </p:sp>
        </p:grpSp>
      </p:grpSp>
      <p:sp>
        <p:nvSpPr>
          <p:cNvPr id="22" name="TextBox 21">
            <a:extLst>
              <a:ext uri="{FF2B5EF4-FFF2-40B4-BE49-F238E27FC236}">
                <a16:creationId xmlns:a16="http://schemas.microsoft.com/office/drawing/2014/main" id="{7031EEE7-9DE9-3432-EB54-21994B469D41}"/>
              </a:ext>
            </a:extLst>
          </p:cNvPr>
          <p:cNvSpPr txBox="1"/>
          <p:nvPr/>
        </p:nvSpPr>
        <p:spPr>
          <a:xfrm>
            <a:off x="349469" y="4431311"/>
            <a:ext cx="2948422"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2023</a:t>
            </a:r>
            <a:endParaRPr lang="en-US" sz="1200" dirty="0"/>
          </a:p>
        </p:txBody>
      </p:sp>
      <p:grpSp>
        <p:nvGrpSpPr>
          <p:cNvPr id="23" name="Group 22">
            <a:extLst>
              <a:ext uri="{FF2B5EF4-FFF2-40B4-BE49-F238E27FC236}">
                <a16:creationId xmlns:a16="http://schemas.microsoft.com/office/drawing/2014/main" id="{97841372-8E59-1EFA-0752-2AE80ED681AB}"/>
              </a:ext>
            </a:extLst>
          </p:cNvPr>
          <p:cNvGrpSpPr/>
          <p:nvPr/>
        </p:nvGrpSpPr>
        <p:grpSpPr>
          <a:xfrm>
            <a:off x="273317" y="4803067"/>
            <a:ext cx="1100793" cy="1909222"/>
            <a:chOff x="4211650" y="3373364"/>
            <a:chExt cx="1100793" cy="1909222"/>
          </a:xfrm>
        </p:grpSpPr>
        <p:sp>
          <p:nvSpPr>
            <p:cNvPr id="24" name="TextBox 23">
              <a:extLst>
                <a:ext uri="{FF2B5EF4-FFF2-40B4-BE49-F238E27FC236}">
                  <a16:creationId xmlns:a16="http://schemas.microsoft.com/office/drawing/2014/main" id="{C8E580A0-33FC-A344-8B24-C76EE9C9B0A7}"/>
                </a:ext>
              </a:extLst>
            </p:cNvPr>
            <p:cNvSpPr txBox="1"/>
            <p:nvPr/>
          </p:nvSpPr>
          <p:spPr>
            <a:xfrm>
              <a:off x="4211650" y="4451589"/>
              <a:ext cx="1100793" cy="830997"/>
            </a:xfrm>
            <a:prstGeom prst="rect">
              <a:avLst/>
            </a:prstGeom>
            <a:noFill/>
          </p:spPr>
          <p:txBody>
            <a:bodyPr wrap="square">
              <a:spAutoFit/>
            </a:bodyPr>
            <a:lstStyle/>
            <a:p>
              <a:pPr marL="0" marR="0">
                <a:spcBef>
                  <a:spcPts val="0"/>
                </a:spcBef>
                <a:spcAft>
                  <a:spcPts val="0"/>
                </a:spcAft>
              </a:pPr>
              <a:r>
                <a:rPr lang="en-US" sz="1200" dirty="0">
                  <a:solidFill>
                    <a:srgbClr val="000000"/>
                  </a:solidFill>
                  <a:effectLst/>
                  <a:latin typeface="Adobe Caslon Pro"/>
                  <a:ea typeface="Calibri" panose="020F0502020204030204" pitchFamily="34" charset="0"/>
                </a:rPr>
                <a:t>Rachael Harrington, PhD, CCC-SLP </a:t>
              </a:r>
              <a:endParaRPr lang="en-US" sz="1200" dirty="0">
                <a:effectLst/>
                <a:latin typeface="Adobe Caslon Pro"/>
                <a:ea typeface="Calibri" panose="020F0502020204030204" pitchFamily="34" charset="0"/>
              </a:endParaRPr>
            </a:p>
          </p:txBody>
        </p:sp>
        <p:pic>
          <p:nvPicPr>
            <p:cNvPr id="25" name="Picture 2" descr="Rachael Harrington - Assistant Professor - Georgia State ...">
              <a:extLst>
                <a:ext uri="{FF2B5EF4-FFF2-40B4-BE49-F238E27FC236}">
                  <a16:creationId xmlns:a16="http://schemas.microsoft.com/office/drawing/2014/main" id="{574ACEEE-F0D6-DF08-44CC-0CB3A0F298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650" y="3373364"/>
              <a:ext cx="1100793" cy="11007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04BC4434-97BD-47A0-1946-C6BDDE2EED09}"/>
              </a:ext>
            </a:extLst>
          </p:cNvPr>
          <p:cNvGrpSpPr/>
          <p:nvPr/>
        </p:nvGrpSpPr>
        <p:grpSpPr>
          <a:xfrm>
            <a:off x="1510475" y="4803067"/>
            <a:ext cx="936401" cy="1852902"/>
            <a:chOff x="5385111" y="3257570"/>
            <a:chExt cx="936401" cy="1852902"/>
          </a:xfrm>
        </p:grpSpPr>
        <p:sp>
          <p:nvSpPr>
            <p:cNvPr id="27" name="TextBox 26">
              <a:extLst>
                <a:ext uri="{FF2B5EF4-FFF2-40B4-BE49-F238E27FC236}">
                  <a16:creationId xmlns:a16="http://schemas.microsoft.com/office/drawing/2014/main" id="{697A305A-C991-7829-782B-2011F7925FDA}"/>
                </a:ext>
              </a:extLst>
            </p:cNvPr>
            <p:cNvSpPr txBox="1"/>
            <p:nvPr/>
          </p:nvSpPr>
          <p:spPr>
            <a:xfrm>
              <a:off x="5385111" y="4417975"/>
              <a:ext cx="936401" cy="692497"/>
            </a:xfrm>
            <a:prstGeom prst="rect">
              <a:avLst/>
            </a:prstGeom>
            <a:noFill/>
          </p:spPr>
          <p:txBody>
            <a:bodyPr wrap="square">
              <a:spAutoFit/>
            </a:bodyPr>
            <a:lstStyle/>
            <a:p>
              <a:pPr algn="l"/>
              <a:r>
                <a:rPr lang="sv-SE" sz="1300" b="0" i="0" dirty="0">
                  <a:solidFill>
                    <a:srgbClr val="000000"/>
                  </a:solidFill>
                  <a:effectLst/>
                  <a:latin typeface="Adobe Caslon Pro"/>
                </a:rPr>
                <a:t>Netta Gurari</a:t>
              </a:r>
              <a:r>
                <a:rPr lang="sv-SE" sz="1300" dirty="0">
                  <a:solidFill>
                    <a:srgbClr val="000000"/>
                  </a:solidFill>
                  <a:latin typeface="Adobe Caslon Pro"/>
                </a:rPr>
                <a:t>,</a:t>
              </a:r>
            </a:p>
            <a:p>
              <a:pPr algn="l"/>
              <a:r>
                <a:rPr lang="sv-SE" sz="1300" b="0" i="0" dirty="0">
                  <a:solidFill>
                    <a:srgbClr val="000000"/>
                  </a:solidFill>
                  <a:effectLst/>
                  <a:latin typeface="Adobe Caslon Pro"/>
                </a:rPr>
                <a:t>PhD</a:t>
              </a:r>
            </a:p>
          </p:txBody>
        </p:sp>
        <p:pic>
          <p:nvPicPr>
            <p:cNvPr id="28" name="Picture 4" descr="Netta  Gurari">
              <a:extLst>
                <a:ext uri="{FF2B5EF4-FFF2-40B4-BE49-F238E27FC236}">
                  <a16:creationId xmlns:a16="http://schemas.microsoft.com/office/drawing/2014/main" id="{AB589A4C-88A6-7285-F73D-794F5AC152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1141" y="3257570"/>
              <a:ext cx="884340" cy="11275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0BB10B42-7A85-5EC5-44B8-59C12461F8CA}"/>
              </a:ext>
            </a:extLst>
          </p:cNvPr>
          <p:cNvGrpSpPr/>
          <p:nvPr/>
        </p:nvGrpSpPr>
        <p:grpSpPr>
          <a:xfrm>
            <a:off x="2420845" y="4803067"/>
            <a:ext cx="1064880" cy="2063483"/>
            <a:chOff x="6494570" y="3373364"/>
            <a:chExt cx="1064880" cy="2063483"/>
          </a:xfrm>
        </p:grpSpPr>
        <p:sp>
          <p:nvSpPr>
            <p:cNvPr id="30" name="TextBox 29">
              <a:extLst>
                <a:ext uri="{FF2B5EF4-FFF2-40B4-BE49-F238E27FC236}">
                  <a16:creationId xmlns:a16="http://schemas.microsoft.com/office/drawing/2014/main" id="{F81DA3EE-4625-FE77-EEEF-BE1A9F1CAA6A}"/>
                </a:ext>
              </a:extLst>
            </p:cNvPr>
            <p:cNvSpPr txBox="1"/>
            <p:nvPr/>
          </p:nvSpPr>
          <p:spPr>
            <a:xfrm>
              <a:off x="6494570" y="4444268"/>
              <a:ext cx="1029576" cy="992579"/>
            </a:xfrm>
            <a:prstGeom prst="rect">
              <a:avLst/>
            </a:prstGeom>
            <a:noFill/>
          </p:spPr>
          <p:txBody>
            <a:bodyPr wrap="square">
              <a:spAutoFit/>
            </a:bodyPr>
            <a:lstStyle/>
            <a:p>
              <a:pPr algn="l"/>
              <a:r>
                <a:rPr lang="en-US" sz="1200" dirty="0">
                  <a:effectLst/>
                  <a:latin typeface="Adobe Caslon Pro"/>
                  <a:ea typeface="Calibri" panose="020F0502020204030204" pitchFamily="34" charset="0"/>
                  <a:cs typeface="Calibri" panose="020F0502020204030204" pitchFamily="34" charset="0"/>
                </a:rPr>
                <a:t>Karen Chenausky, PhD, CCC-SLP</a:t>
              </a:r>
              <a:br>
                <a:rPr lang="en-US" sz="1200" dirty="0">
                  <a:effectLst/>
                  <a:latin typeface="Adobe Caslon Pro"/>
                  <a:ea typeface="Calibri" panose="020F0502020204030204" pitchFamily="34" charset="0"/>
                  <a:cs typeface="Calibri" panose="020F0502020204030204" pitchFamily="34" charset="0"/>
                </a:rPr>
              </a:br>
              <a:endParaRPr lang="sv-SE" sz="1050" b="0" i="0" dirty="0">
                <a:effectLst/>
                <a:latin typeface="Adobe Caslon Pro"/>
              </a:endParaRPr>
            </a:p>
          </p:txBody>
        </p:sp>
        <p:pic>
          <p:nvPicPr>
            <p:cNvPr id="31" name="Picture 6" descr="Karen Chenausky">
              <a:extLst>
                <a:ext uri="{FF2B5EF4-FFF2-40B4-BE49-F238E27FC236}">
                  <a16:creationId xmlns:a16="http://schemas.microsoft.com/office/drawing/2014/main" id="{99AF008C-2A37-23F0-8446-D54B097F18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4839" y="3373364"/>
              <a:ext cx="1044611" cy="1044611"/>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a:extLst>
              <a:ext uri="{FF2B5EF4-FFF2-40B4-BE49-F238E27FC236}">
                <a16:creationId xmlns:a16="http://schemas.microsoft.com/office/drawing/2014/main" id="{DD3A0EB3-92AE-7433-6842-992C1FDFD027}"/>
              </a:ext>
            </a:extLst>
          </p:cNvPr>
          <p:cNvSpPr txBox="1"/>
          <p:nvPr/>
        </p:nvSpPr>
        <p:spPr>
          <a:xfrm>
            <a:off x="5679510" y="2237174"/>
            <a:ext cx="1018227" cy="584775"/>
          </a:xfrm>
          <a:prstGeom prst="rect">
            <a:avLst/>
          </a:prstGeom>
          <a:noFill/>
        </p:spPr>
        <p:txBody>
          <a:bodyPr wrap="non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2024</a:t>
            </a:r>
          </a:p>
        </p:txBody>
      </p:sp>
      <p:pic>
        <p:nvPicPr>
          <p:cNvPr id="43" name="Picture 42" descr="A picture containing text&#10;&#10;Description automatically generated">
            <a:extLst>
              <a:ext uri="{FF2B5EF4-FFF2-40B4-BE49-F238E27FC236}">
                <a16:creationId xmlns:a16="http://schemas.microsoft.com/office/drawing/2014/main" id="{83AD245D-3B6D-9783-70E0-32695B64BAA5}"/>
              </a:ext>
            </a:extLst>
          </p:cNvPr>
          <p:cNvPicPr>
            <a:picLocks noChangeAspect="1"/>
          </p:cNvPicPr>
          <p:nvPr/>
        </p:nvPicPr>
        <p:blipFill rotWithShape="1">
          <a:blip r:embed="rId10">
            <a:extLst>
              <a:ext uri="{28A0092B-C50C-407E-A947-70E740481C1C}">
                <a14:useLocalDpi xmlns:a14="http://schemas.microsoft.com/office/drawing/2010/main" val="0"/>
              </a:ext>
            </a:extLst>
          </a:blip>
          <a:srcRect l="3577" r="-3576"/>
          <a:stretch/>
        </p:blipFill>
        <p:spPr>
          <a:xfrm>
            <a:off x="5004245" y="1291372"/>
            <a:ext cx="3234546" cy="981238"/>
          </a:xfrm>
          <a:prstGeom prst="rect">
            <a:avLst/>
          </a:prstGeom>
        </p:spPr>
      </p:pic>
      <p:grpSp>
        <p:nvGrpSpPr>
          <p:cNvPr id="45" name="Group 44">
            <a:extLst>
              <a:ext uri="{FF2B5EF4-FFF2-40B4-BE49-F238E27FC236}">
                <a16:creationId xmlns:a16="http://schemas.microsoft.com/office/drawing/2014/main" id="{5941E74C-20FF-8CF0-9E96-EF9C8DC008CD}"/>
              </a:ext>
            </a:extLst>
          </p:cNvPr>
          <p:cNvGrpSpPr/>
          <p:nvPr/>
        </p:nvGrpSpPr>
        <p:grpSpPr>
          <a:xfrm>
            <a:off x="4167671" y="2723713"/>
            <a:ext cx="4332759" cy="1970102"/>
            <a:chOff x="7786517" y="2772286"/>
            <a:chExt cx="4332759" cy="1970102"/>
          </a:xfrm>
        </p:grpSpPr>
        <p:pic>
          <p:nvPicPr>
            <p:cNvPr id="33" name="Picture 32" descr="A person smiling for the camera&#10;&#10;Description automatically generated">
              <a:extLst>
                <a:ext uri="{FF2B5EF4-FFF2-40B4-BE49-F238E27FC236}">
                  <a16:creationId xmlns:a16="http://schemas.microsoft.com/office/drawing/2014/main" id="{D5AEA884-D66F-06FE-DDFB-19F98252D2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86517" y="2772287"/>
              <a:ext cx="882898" cy="1100793"/>
            </a:xfrm>
            <a:prstGeom prst="rect">
              <a:avLst/>
            </a:prstGeom>
          </p:spPr>
        </p:pic>
        <p:sp>
          <p:nvSpPr>
            <p:cNvPr id="35" name="TextBox 34">
              <a:extLst>
                <a:ext uri="{FF2B5EF4-FFF2-40B4-BE49-F238E27FC236}">
                  <a16:creationId xmlns:a16="http://schemas.microsoft.com/office/drawing/2014/main" id="{AE136441-B456-6C71-22BC-D14F348EB78F}"/>
                </a:ext>
              </a:extLst>
            </p:cNvPr>
            <p:cNvSpPr txBox="1"/>
            <p:nvPr/>
          </p:nvSpPr>
          <p:spPr>
            <a:xfrm>
              <a:off x="7786517" y="3890419"/>
              <a:ext cx="752129" cy="646331"/>
            </a:xfrm>
            <a:prstGeom prst="rect">
              <a:avLst/>
            </a:prstGeom>
            <a:noFill/>
          </p:spPr>
          <p:txBody>
            <a:bodyPr wrap="none" rtlCol="0">
              <a:spAutoFit/>
            </a:bodyPr>
            <a:lstStyle/>
            <a:p>
              <a:r>
                <a:rPr lang="en-US" sz="1200" dirty="0">
                  <a:latin typeface="Adobe Caslon Pro"/>
                </a:rPr>
                <a:t>Marika </a:t>
              </a:r>
            </a:p>
            <a:p>
              <a:r>
                <a:rPr lang="en-US" sz="1200" dirty="0">
                  <a:latin typeface="Adobe Caslon Pro"/>
                </a:rPr>
                <a:t>Demers </a:t>
              </a:r>
            </a:p>
            <a:p>
              <a:r>
                <a:rPr lang="en-US" sz="1200" dirty="0">
                  <a:latin typeface="Adobe Caslon Pro"/>
                </a:rPr>
                <a:t>PhD</a:t>
              </a:r>
            </a:p>
          </p:txBody>
        </p:sp>
        <p:pic>
          <p:nvPicPr>
            <p:cNvPr id="36" name="Picture 35" descr="A person in a purple suit&#10;&#10;Description automatically generated">
              <a:extLst>
                <a:ext uri="{FF2B5EF4-FFF2-40B4-BE49-F238E27FC236}">
                  <a16:creationId xmlns:a16="http://schemas.microsoft.com/office/drawing/2014/main" id="{B7230B5A-FACE-7717-1282-C6B5E8708A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01179" y="2772287"/>
              <a:ext cx="1157285" cy="1097672"/>
            </a:xfrm>
            <a:prstGeom prst="rect">
              <a:avLst/>
            </a:prstGeom>
          </p:spPr>
        </p:pic>
        <p:sp>
          <p:nvSpPr>
            <p:cNvPr id="37" name="TextBox 36">
              <a:extLst>
                <a:ext uri="{FF2B5EF4-FFF2-40B4-BE49-F238E27FC236}">
                  <a16:creationId xmlns:a16="http://schemas.microsoft.com/office/drawing/2014/main" id="{5792CA10-83E0-8F8A-8B7E-97F9C9E07664}"/>
                </a:ext>
              </a:extLst>
            </p:cNvPr>
            <p:cNvSpPr txBox="1"/>
            <p:nvPr/>
          </p:nvSpPr>
          <p:spPr>
            <a:xfrm>
              <a:off x="8822408" y="3911391"/>
              <a:ext cx="914825" cy="830997"/>
            </a:xfrm>
            <a:prstGeom prst="rect">
              <a:avLst/>
            </a:prstGeom>
            <a:noFill/>
          </p:spPr>
          <p:txBody>
            <a:bodyPr wrap="square">
              <a:spAutoFit/>
            </a:bodyPr>
            <a:lstStyle/>
            <a:p>
              <a:r>
                <a:rPr lang="en-US" sz="1200" dirty="0">
                  <a:latin typeface="Adobe Caslon Pro"/>
                </a:rPr>
                <a:t>Jacqueline </a:t>
              </a:r>
            </a:p>
            <a:p>
              <a:r>
                <a:rPr lang="en-US" sz="1200" dirty="0">
                  <a:latin typeface="Adobe Caslon Pro"/>
                </a:rPr>
                <a:t>Palmer, </a:t>
              </a:r>
            </a:p>
            <a:p>
              <a:r>
                <a:rPr lang="en-US" sz="1200" dirty="0">
                  <a:latin typeface="Adobe Caslon Pro"/>
                </a:rPr>
                <a:t>PT, DPT, PhD</a:t>
              </a:r>
            </a:p>
          </p:txBody>
        </p:sp>
        <p:pic>
          <p:nvPicPr>
            <p:cNvPr id="38" name="Picture 37" descr="A person in a blue shirt&#10;&#10;Description automatically generated">
              <a:extLst>
                <a:ext uri="{FF2B5EF4-FFF2-40B4-BE49-F238E27FC236}">
                  <a16:creationId xmlns:a16="http://schemas.microsoft.com/office/drawing/2014/main" id="{CC8EF8FD-592B-2EEC-43E0-C717A33E4A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51782" y="2780108"/>
              <a:ext cx="1096325" cy="1096325"/>
            </a:xfrm>
            <a:prstGeom prst="rect">
              <a:avLst/>
            </a:prstGeom>
          </p:spPr>
        </p:pic>
        <p:pic>
          <p:nvPicPr>
            <p:cNvPr id="39" name="Picture 38" descr="A person with long hair wearing glasses&#10;&#10;Description automatically generated">
              <a:extLst>
                <a:ext uri="{FF2B5EF4-FFF2-40B4-BE49-F238E27FC236}">
                  <a16:creationId xmlns:a16="http://schemas.microsoft.com/office/drawing/2014/main" id="{A9F88FCC-9FC3-4352-182B-8C836350EE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3471" y="2772286"/>
              <a:ext cx="806147" cy="1111467"/>
            </a:xfrm>
            <a:prstGeom prst="rect">
              <a:avLst/>
            </a:prstGeom>
          </p:spPr>
        </p:pic>
        <p:sp>
          <p:nvSpPr>
            <p:cNvPr id="40" name="TextBox 39">
              <a:extLst>
                <a:ext uri="{FF2B5EF4-FFF2-40B4-BE49-F238E27FC236}">
                  <a16:creationId xmlns:a16="http://schemas.microsoft.com/office/drawing/2014/main" id="{884C25C7-D023-9FC2-0508-E18467D635D1}"/>
                </a:ext>
              </a:extLst>
            </p:cNvPr>
            <p:cNvSpPr txBox="1"/>
            <p:nvPr/>
          </p:nvSpPr>
          <p:spPr>
            <a:xfrm>
              <a:off x="11053471" y="3997534"/>
              <a:ext cx="1065805" cy="461665"/>
            </a:xfrm>
            <a:prstGeom prst="rect">
              <a:avLst/>
            </a:prstGeom>
            <a:noFill/>
          </p:spPr>
          <p:txBody>
            <a:bodyPr wrap="none" rtlCol="0">
              <a:spAutoFit/>
            </a:bodyPr>
            <a:lstStyle/>
            <a:p>
              <a:r>
                <a:rPr lang="en-US" sz="1200" dirty="0">
                  <a:latin typeface="Adobe Caslon Pro"/>
                </a:rPr>
                <a:t>Swati </a:t>
              </a:r>
              <a:r>
                <a:rPr lang="en-US" sz="1200" dirty="0" err="1">
                  <a:latin typeface="Adobe Caslon Pro"/>
                </a:rPr>
                <a:t>Sukar</a:t>
              </a:r>
              <a:r>
                <a:rPr lang="en-US" sz="1200" dirty="0">
                  <a:latin typeface="Adobe Caslon Pro"/>
                </a:rPr>
                <a:t>, </a:t>
              </a:r>
            </a:p>
            <a:p>
              <a:r>
                <a:rPr lang="en-US" sz="1200" dirty="0">
                  <a:latin typeface="Adobe Caslon Pro"/>
                </a:rPr>
                <a:t>PT, PhD</a:t>
              </a:r>
            </a:p>
          </p:txBody>
        </p:sp>
        <p:sp>
          <p:nvSpPr>
            <p:cNvPr id="44" name="TextBox 43">
              <a:extLst>
                <a:ext uri="{FF2B5EF4-FFF2-40B4-BE49-F238E27FC236}">
                  <a16:creationId xmlns:a16="http://schemas.microsoft.com/office/drawing/2014/main" id="{8391C348-543F-91E3-27EF-9A6E30147EE2}"/>
                </a:ext>
              </a:extLst>
            </p:cNvPr>
            <p:cNvSpPr txBox="1"/>
            <p:nvPr/>
          </p:nvSpPr>
          <p:spPr>
            <a:xfrm>
              <a:off x="9781544" y="3907897"/>
              <a:ext cx="1433198" cy="461665"/>
            </a:xfrm>
            <a:prstGeom prst="rect">
              <a:avLst/>
            </a:prstGeom>
            <a:noFill/>
          </p:spPr>
          <p:txBody>
            <a:bodyPr wrap="square" rtlCol="0">
              <a:spAutoFit/>
            </a:bodyPr>
            <a:lstStyle/>
            <a:p>
              <a:r>
                <a:rPr lang="en-US" sz="1200" dirty="0">
                  <a:latin typeface="Adobe Caslon Pro"/>
                </a:rPr>
                <a:t>Maggie French, </a:t>
              </a:r>
            </a:p>
            <a:p>
              <a:r>
                <a:rPr lang="en-US" sz="1200" dirty="0">
                  <a:latin typeface="Adobe Caslon Pro"/>
                </a:rPr>
                <a:t>PT, DPT, PhD</a:t>
              </a:r>
            </a:p>
          </p:txBody>
        </p:sp>
      </p:grpSp>
      <p:sp>
        <p:nvSpPr>
          <p:cNvPr id="47" name="TextBox 46">
            <a:extLst>
              <a:ext uri="{FF2B5EF4-FFF2-40B4-BE49-F238E27FC236}">
                <a16:creationId xmlns:a16="http://schemas.microsoft.com/office/drawing/2014/main" id="{77DB5C83-9CDC-D414-1685-D4A3BD724DCA}"/>
              </a:ext>
            </a:extLst>
          </p:cNvPr>
          <p:cNvSpPr txBox="1"/>
          <p:nvPr/>
        </p:nvSpPr>
        <p:spPr>
          <a:xfrm>
            <a:off x="7514137" y="5170036"/>
            <a:ext cx="1018227" cy="584775"/>
          </a:xfrm>
          <a:prstGeom prst="rect">
            <a:avLst/>
          </a:prstGeom>
          <a:noFill/>
        </p:spPr>
        <p:txBody>
          <a:bodyPr wrap="non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2025</a:t>
            </a:r>
          </a:p>
        </p:txBody>
      </p:sp>
      <p:sp>
        <p:nvSpPr>
          <p:cNvPr id="53" name="TextBox 52">
            <a:extLst>
              <a:ext uri="{FF2B5EF4-FFF2-40B4-BE49-F238E27FC236}">
                <a16:creationId xmlns:a16="http://schemas.microsoft.com/office/drawing/2014/main" id="{CAC55A53-0138-AE08-4148-EA390CD296C5}"/>
              </a:ext>
            </a:extLst>
          </p:cNvPr>
          <p:cNvSpPr txBox="1"/>
          <p:nvPr/>
        </p:nvSpPr>
        <p:spPr>
          <a:xfrm>
            <a:off x="10437301" y="3578022"/>
            <a:ext cx="863970" cy="600164"/>
          </a:xfrm>
          <a:prstGeom prst="rect">
            <a:avLst/>
          </a:prstGeom>
          <a:noFill/>
          <a:effectLst>
            <a:glow rad="71452">
              <a:schemeClr val="accent1">
                <a:alpha val="40000"/>
              </a:schemeClr>
            </a:glow>
          </a:effectLst>
        </p:spPr>
        <p:txBody>
          <a:bodyPr wrap="square">
            <a:spAutoFit/>
          </a:bodyPr>
          <a:lstStyle/>
          <a:p>
            <a:pPr algn="l"/>
            <a:r>
              <a:rPr lang="sv-SE" sz="1100" b="0" i="0" dirty="0">
                <a:solidFill>
                  <a:srgbClr val="000000"/>
                </a:solidFill>
                <a:effectLst/>
              </a:rPr>
              <a:t>Ahlam Salameh, PhD</a:t>
            </a:r>
          </a:p>
        </p:txBody>
      </p:sp>
      <p:pic>
        <p:nvPicPr>
          <p:cNvPr id="54" name="Picture 12">
            <a:extLst>
              <a:ext uri="{FF2B5EF4-FFF2-40B4-BE49-F238E27FC236}">
                <a16:creationId xmlns:a16="http://schemas.microsoft.com/office/drawing/2014/main" id="{7EF7688C-3B0D-726F-B480-77537AB39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6740" y="2289487"/>
            <a:ext cx="926446" cy="1334082"/>
          </a:xfrm>
          <a:prstGeom prst="rect">
            <a:avLst/>
          </a:prstGeom>
          <a:noFill/>
          <a:effectLst>
            <a:glow rad="71452">
              <a:schemeClr val="accent1">
                <a:alpha val="40000"/>
              </a:schemeClr>
            </a:glow>
          </a:effectLst>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8BB50E21-A55D-8A6D-6F50-95CDF1707196}"/>
              </a:ext>
            </a:extLst>
          </p:cNvPr>
          <p:cNvSpPr/>
          <p:nvPr/>
        </p:nvSpPr>
        <p:spPr>
          <a:xfrm>
            <a:off x="9104083" y="2178070"/>
            <a:ext cx="2462696" cy="1992654"/>
          </a:xfrm>
          <a:prstGeom prst="rect">
            <a:avLst/>
          </a:prstGeom>
          <a:noFill/>
          <a:ln w="31750"/>
          <a:effectLst>
            <a:glow rad="71452">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6" name="TextBox 27">
            <a:extLst>
              <a:ext uri="{FF2B5EF4-FFF2-40B4-BE49-F238E27FC236}">
                <a16:creationId xmlns:a16="http://schemas.microsoft.com/office/drawing/2014/main" id="{91E0363B-2423-CAA1-4D86-9F2DDAA33928}"/>
              </a:ext>
            </a:extLst>
          </p:cNvPr>
          <p:cNvSpPr txBox="1"/>
          <p:nvPr/>
        </p:nvSpPr>
        <p:spPr>
          <a:xfrm>
            <a:off x="9195970" y="3612265"/>
            <a:ext cx="1196265" cy="600164"/>
          </a:xfrm>
          <a:prstGeom prst="rect">
            <a:avLst/>
          </a:prstGeom>
          <a:noFill/>
          <a:effectLst>
            <a:glow rad="71452">
              <a:schemeClr val="accent1">
                <a:alpha val="40000"/>
              </a:schemeClr>
            </a:glo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Carolee Winstein, PT, PhD, FAPTA, FAHA, FASNR</a:t>
            </a:r>
          </a:p>
        </p:txBody>
      </p:sp>
      <p:pic>
        <p:nvPicPr>
          <p:cNvPr id="57" name="Picture 6">
            <a:extLst>
              <a:ext uri="{FF2B5EF4-FFF2-40B4-BE49-F238E27FC236}">
                <a16:creationId xmlns:a16="http://schemas.microsoft.com/office/drawing/2014/main" id="{321043C5-61F0-49CC-F355-24800BCAC77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22701" y="2240089"/>
            <a:ext cx="952303" cy="1371316"/>
          </a:xfrm>
          <a:prstGeom prst="rect">
            <a:avLst/>
          </a:prstGeom>
          <a:noFill/>
          <a:effectLst>
            <a:glow rad="71452">
              <a:schemeClr val="accent1">
                <a:alpha val="40000"/>
              </a:schemeClr>
            </a:glo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6A8D573-97AB-55F0-F96D-CE3AB34130F5}"/>
              </a:ext>
            </a:extLst>
          </p:cNvPr>
          <p:cNvSpPr/>
          <p:nvPr/>
        </p:nvSpPr>
        <p:spPr>
          <a:xfrm>
            <a:off x="3803010" y="-23153"/>
            <a:ext cx="8388990" cy="9141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1A8E5E8-1C9A-06FB-E69E-4BC06E6D5BB8}"/>
              </a:ext>
            </a:extLst>
          </p:cNvPr>
          <p:cNvSpPr txBox="1"/>
          <p:nvPr/>
        </p:nvSpPr>
        <p:spPr>
          <a:xfrm>
            <a:off x="3842159" y="95364"/>
            <a:ext cx="8310693"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800" b="1" dirty="0">
                <a:latin typeface="Calibri" panose="020F0502020204030204" pitchFamily="34" charset="0"/>
                <a:cs typeface="Calibri" panose="020F0502020204030204" pitchFamily="34" charset="0"/>
              </a:rPr>
              <a:t>Education Committee Initiatives</a:t>
            </a:r>
            <a:endParaRPr lang="en-US" sz="3800" dirty="0"/>
          </a:p>
        </p:txBody>
      </p:sp>
      <p:sp>
        <p:nvSpPr>
          <p:cNvPr id="8" name="Rectangle 7">
            <a:extLst>
              <a:ext uri="{FF2B5EF4-FFF2-40B4-BE49-F238E27FC236}">
                <a16:creationId xmlns:a16="http://schemas.microsoft.com/office/drawing/2014/main" id="{98CDA971-49DB-175A-AA18-817BD2A7AA49}"/>
              </a:ext>
            </a:extLst>
          </p:cNvPr>
          <p:cNvSpPr/>
          <p:nvPr/>
        </p:nvSpPr>
        <p:spPr>
          <a:xfrm>
            <a:off x="3803008" y="887426"/>
            <a:ext cx="8388991"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A close-up of a city&#10;&#10;AI-generated content may be incorrect.">
            <a:extLst>
              <a:ext uri="{FF2B5EF4-FFF2-40B4-BE49-F238E27FC236}">
                <a16:creationId xmlns:a16="http://schemas.microsoft.com/office/drawing/2014/main" id="{AEE8415A-C99A-9735-4848-8744A912E65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30476"/>
            <a:ext cx="3811352" cy="1294402"/>
          </a:xfrm>
          <a:prstGeom prst="rect">
            <a:avLst/>
          </a:prstGeom>
        </p:spPr>
      </p:pic>
    </p:spTree>
    <p:extLst>
      <p:ext uri="{BB962C8B-B14F-4D97-AF65-F5344CB8AC3E}">
        <p14:creationId xmlns:p14="http://schemas.microsoft.com/office/powerpoint/2010/main" val="4270722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with blonde hair&#10;&#10;Description automatically generated">
            <a:extLst>
              <a:ext uri="{FF2B5EF4-FFF2-40B4-BE49-F238E27FC236}">
                <a16:creationId xmlns:a16="http://schemas.microsoft.com/office/drawing/2014/main" id="{2551CF2C-AFD9-BC91-6705-029F3417E7E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84532" y="3212244"/>
            <a:ext cx="859809" cy="1042255"/>
          </a:xfrm>
          <a:prstGeom prst="rect">
            <a:avLst/>
          </a:prstGeom>
        </p:spPr>
      </p:pic>
      <p:pic>
        <p:nvPicPr>
          <p:cNvPr id="24" name="Picture 23" descr="A person wearing glasses and smiling&#10;&#10;Description automatically generated">
            <a:extLst>
              <a:ext uri="{FF2B5EF4-FFF2-40B4-BE49-F238E27FC236}">
                <a16:creationId xmlns:a16="http://schemas.microsoft.com/office/drawing/2014/main" id="{599451BC-73B7-1DBB-9F98-C3042E71542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371076" y="1418884"/>
            <a:ext cx="859809" cy="1038797"/>
          </a:xfrm>
          <a:prstGeom prst="rect">
            <a:avLst/>
          </a:prstGeom>
        </p:spPr>
      </p:pic>
      <p:pic>
        <p:nvPicPr>
          <p:cNvPr id="26" name="Picture 25" descr="A person wearing a tie and smiling&#10;&#10;Description automatically generated">
            <a:extLst>
              <a:ext uri="{FF2B5EF4-FFF2-40B4-BE49-F238E27FC236}">
                <a16:creationId xmlns:a16="http://schemas.microsoft.com/office/drawing/2014/main" id="{F634C355-D619-429C-4462-D9CBD771C84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399604" y="5003295"/>
            <a:ext cx="859809" cy="1038796"/>
          </a:xfrm>
          <a:prstGeom prst="rect">
            <a:avLst/>
          </a:prstGeom>
        </p:spPr>
      </p:pic>
      <p:pic>
        <p:nvPicPr>
          <p:cNvPr id="28" name="Picture 27" descr="A close-up of a person smiling&#10;&#10;Description automatically generated">
            <a:extLst>
              <a:ext uri="{FF2B5EF4-FFF2-40B4-BE49-F238E27FC236}">
                <a16:creationId xmlns:a16="http://schemas.microsoft.com/office/drawing/2014/main" id="{E0D5D18A-DC42-6BEB-E751-A6043CC2F810}"/>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399604" y="3212244"/>
            <a:ext cx="864009" cy="1038796"/>
          </a:xfrm>
          <a:prstGeom prst="rect">
            <a:avLst/>
          </a:prstGeom>
        </p:spPr>
      </p:pic>
      <p:pic>
        <p:nvPicPr>
          <p:cNvPr id="30" name="Picture 29" descr="A person with short brown hair wearing a black necklace&#10;&#10;Description automatically generated">
            <a:extLst>
              <a:ext uri="{FF2B5EF4-FFF2-40B4-BE49-F238E27FC236}">
                <a16:creationId xmlns:a16="http://schemas.microsoft.com/office/drawing/2014/main" id="{A07F5D01-51DF-092F-5575-EA104FC35A8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380332" y="1407583"/>
            <a:ext cx="864009" cy="1042255"/>
          </a:xfrm>
          <a:prstGeom prst="rect">
            <a:avLst/>
          </a:prstGeom>
        </p:spPr>
      </p:pic>
      <p:pic>
        <p:nvPicPr>
          <p:cNvPr id="41" name="Picture 40" descr="A person with red hair smiling&#10;&#10;Description automatically generated">
            <a:extLst>
              <a:ext uri="{FF2B5EF4-FFF2-40B4-BE49-F238E27FC236}">
                <a16:creationId xmlns:a16="http://schemas.microsoft.com/office/drawing/2014/main" id="{EA7655B2-77CD-2FE8-5AB7-79C066F4E538}"/>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7883857" y="1407583"/>
            <a:ext cx="864009" cy="1043645"/>
          </a:xfrm>
          <a:prstGeom prst="rect">
            <a:avLst/>
          </a:prstGeom>
        </p:spPr>
      </p:pic>
      <p:pic>
        <p:nvPicPr>
          <p:cNvPr id="47" name="Picture 46" descr="A person smiling in front of a brick wall&#10;&#10;Description automatically generated">
            <a:extLst>
              <a:ext uri="{FF2B5EF4-FFF2-40B4-BE49-F238E27FC236}">
                <a16:creationId xmlns:a16="http://schemas.microsoft.com/office/drawing/2014/main" id="{12B89F9B-8218-DDD0-FD1F-AF1BE1FF626F}"/>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7883857" y="3212244"/>
            <a:ext cx="864009" cy="1038796"/>
          </a:xfrm>
          <a:prstGeom prst="rect">
            <a:avLst/>
          </a:prstGeom>
        </p:spPr>
      </p:pic>
      <p:pic>
        <p:nvPicPr>
          <p:cNvPr id="49" name="Picture 48" descr="A person in a green shirt&#10;&#10;Description automatically generated">
            <a:extLst>
              <a:ext uri="{FF2B5EF4-FFF2-40B4-BE49-F238E27FC236}">
                <a16:creationId xmlns:a16="http://schemas.microsoft.com/office/drawing/2014/main" id="{199E3FE7-0861-2051-D1EC-407C331A68C8}"/>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7888470" y="5003295"/>
            <a:ext cx="859809" cy="1042255"/>
          </a:xfrm>
          <a:prstGeom prst="rect">
            <a:avLst/>
          </a:prstGeom>
        </p:spPr>
      </p:pic>
      <p:pic>
        <p:nvPicPr>
          <p:cNvPr id="51" name="Picture 50" descr="A person in a suit and tie&#10;&#10;Description automatically generated">
            <a:extLst>
              <a:ext uri="{FF2B5EF4-FFF2-40B4-BE49-F238E27FC236}">
                <a16:creationId xmlns:a16="http://schemas.microsoft.com/office/drawing/2014/main" id="{27415042-AC1F-0845-7617-9218CC72557C}"/>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6378668" y="5003295"/>
            <a:ext cx="859810" cy="1045713"/>
          </a:xfrm>
          <a:prstGeom prst="rect">
            <a:avLst/>
          </a:prstGeom>
        </p:spPr>
      </p:pic>
      <p:pic>
        <p:nvPicPr>
          <p:cNvPr id="53" name="Picture 52" descr="A person in a suit&#10;&#10;Description automatically generated">
            <a:extLst>
              <a:ext uri="{FF2B5EF4-FFF2-40B4-BE49-F238E27FC236}">
                <a16:creationId xmlns:a16="http://schemas.microsoft.com/office/drawing/2014/main" id="{05BC3D46-9D5A-3958-CFA3-AAD83F12B4D4}"/>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10924793" y="1417679"/>
            <a:ext cx="859808" cy="1040472"/>
          </a:xfrm>
          <a:prstGeom prst="rect">
            <a:avLst/>
          </a:prstGeom>
        </p:spPr>
      </p:pic>
      <p:pic>
        <p:nvPicPr>
          <p:cNvPr id="55" name="Picture 54" descr="A person in a suit and tie&#10;&#10;Description automatically generated">
            <a:extLst>
              <a:ext uri="{FF2B5EF4-FFF2-40B4-BE49-F238E27FC236}">
                <a16:creationId xmlns:a16="http://schemas.microsoft.com/office/drawing/2014/main" id="{8D82F8C9-7EB5-7851-D1F0-73C048CCD657}"/>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10914644" y="3207392"/>
            <a:ext cx="873072" cy="1038797"/>
          </a:xfrm>
          <a:prstGeom prst="rect">
            <a:avLst/>
          </a:prstGeom>
        </p:spPr>
      </p:pic>
      <p:pic>
        <p:nvPicPr>
          <p:cNvPr id="57" name="Picture 56" descr="A person with glasses and a blue shirt&#10;&#10;Description automatically generated">
            <a:extLst>
              <a:ext uri="{FF2B5EF4-FFF2-40B4-BE49-F238E27FC236}">
                <a16:creationId xmlns:a16="http://schemas.microsoft.com/office/drawing/2014/main" id="{CCC25F7E-33DD-6A36-03E4-49FD0C0E206C}"/>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10924793" y="5002938"/>
            <a:ext cx="873072" cy="1038223"/>
          </a:xfrm>
          <a:prstGeom prst="rect">
            <a:avLst/>
          </a:prstGeom>
        </p:spPr>
      </p:pic>
      <p:pic>
        <p:nvPicPr>
          <p:cNvPr id="62" name="Picture 61" descr="A person in a white coat and tie&#10;&#10;Description automatically generated">
            <a:extLst>
              <a:ext uri="{FF2B5EF4-FFF2-40B4-BE49-F238E27FC236}">
                <a16:creationId xmlns:a16="http://schemas.microsoft.com/office/drawing/2014/main" id="{32321CFD-730E-892E-60B4-B1B40BF1587E}"/>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358780" y="3219130"/>
            <a:ext cx="859809" cy="1038222"/>
          </a:xfrm>
          <a:prstGeom prst="rect">
            <a:avLst/>
          </a:prstGeom>
        </p:spPr>
      </p:pic>
      <p:pic>
        <p:nvPicPr>
          <p:cNvPr id="63" name="Picture 62">
            <a:extLst>
              <a:ext uri="{FF2B5EF4-FFF2-40B4-BE49-F238E27FC236}">
                <a16:creationId xmlns:a16="http://schemas.microsoft.com/office/drawing/2014/main" id="{7992497C-FC11-1DAD-BE56-F9A2A5447F74}"/>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355719" y="5005312"/>
            <a:ext cx="859809" cy="1038222"/>
          </a:xfrm>
          <a:prstGeom prst="rect">
            <a:avLst/>
          </a:prstGeom>
        </p:spPr>
      </p:pic>
      <p:pic>
        <p:nvPicPr>
          <p:cNvPr id="64" name="Picture 63" descr="A person in a suit and tie&#10;&#10;Description automatically generated">
            <a:extLst>
              <a:ext uri="{FF2B5EF4-FFF2-40B4-BE49-F238E27FC236}">
                <a16:creationId xmlns:a16="http://schemas.microsoft.com/office/drawing/2014/main" id="{9E44A1D8-0162-60C9-248F-0D5F25BA827A}"/>
              </a:ext>
            </a:extLst>
          </p:cNvPr>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358780" y="1407114"/>
            <a:ext cx="859809" cy="1044132"/>
          </a:xfrm>
          <a:prstGeom prst="rect">
            <a:avLst/>
          </a:prstGeom>
        </p:spPr>
      </p:pic>
      <p:pic>
        <p:nvPicPr>
          <p:cNvPr id="65" name="Picture 64" descr="A person with glasses smiling&#10;&#10;Description automatically generated">
            <a:extLst>
              <a:ext uri="{FF2B5EF4-FFF2-40B4-BE49-F238E27FC236}">
                <a16:creationId xmlns:a16="http://schemas.microsoft.com/office/drawing/2014/main" id="{E9A7EF2B-073B-CAA1-E779-0D128086991F}"/>
              </a:ext>
            </a:extLst>
          </p:cNvPr>
          <p:cNvPicPr>
            <a:picLocks noChangeAspect="1"/>
          </p:cNvPicPr>
          <p:nvPr/>
        </p:nvPicPr>
        <p:blipFill rotWithShape="1">
          <a:blip r:embed="rId17">
            <a:extLst>
              <a:ext uri="{28A0092B-C50C-407E-A947-70E740481C1C}">
                <a14:useLocalDpi xmlns:a14="http://schemas.microsoft.com/office/drawing/2010/main"/>
              </a:ext>
            </a:extLst>
          </a:blip>
          <a:srcRect l="-484"/>
          <a:stretch/>
        </p:blipFill>
        <p:spPr>
          <a:xfrm>
            <a:off x="1859593" y="3219130"/>
            <a:ext cx="863201" cy="1038222"/>
          </a:xfrm>
          <a:prstGeom prst="rect">
            <a:avLst/>
          </a:prstGeom>
        </p:spPr>
      </p:pic>
      <p:pic>
        <p:nvPicPr>
          <p:cNvPr id="66" name="Picture 65" descr="A person in a sweater&#10;&#10;Description automatically generated">
            <a:extLst>
              <a:ext uri="{FF2B5EF4-FFF2-40B4-BE49-F238E27FC236}">
                <a16:creationId xmlns:a16="http://schemas.microsoft.com/office/drawing/2014/main" id="{88CC891E-F95C-EF36-8115-87E2DC2017B3}"/>
              </a:ext>
            </a:extLst>
          </p:cNvPr>
          <p:cNvPicPr>
            <a:picLocks noChangeAspect="1"/>
          </p:cNvPicPr>
          <p:nvPr/>
        </p:nvPicPr>
        <p:blipFill rotWithShape="1">
          <a:blip r:embed="rId18">
            <a:extLst>
              <a:ext uri="{28A0092B-C50C-407E-A947-70E740481C1C}">
                <a14:useLocalDpi xmlns:a14="http://schemas.microsoft.com/office/drawing/2010/main"/>
              </a:ext>
            </a:extLst>
          </a:blip>
          <a:srcRect/>
          <a:stretch/>
        </p:blipFill>
        <p:spPr>
          <a:xfrm>
            <a:off x="1859593" y="5003352"/>
            <a:ext cx="859809" cy="1042142"/>
          </a:xfrm>
          <a:prstGeom prst="rect">
            <a:avLst/>
          </a:prstGeom>
        </p:spPr>
      </p:pic>
      <p:pic>
        <p:nvPicPr>
          <p:cNvPr id="67" name="Picture 66" descr="A person with long hair smiling&#10;&#10;Description automatically generated">
            <a:extLst>
              <a:ext uri="{FF2B5EF4-FFF2-40B4-BE49-F238E27FC236}">
                <a16:creationId xmlns:a16="http://schemas.microsoft.com/office/drawing/2014/main" id="{434A6A0C-672F-E4DE-71C6-A7B1E9B775D8}"/>
              </a:ext>
            </a:extLst>
          </p:cNvPr>
          <p:cNvPicPr>
            <a:picLocks noChangeAspect="1"/>
          </p:cNvPicPr>
          <p:nvPr/>
        </p:nvPicPr>
        <p:blipFill rotWithShape="1">
          <a:blip r:embed="rId19">
            <a:extLst>
              <a:ext uri="{28A0092B-C50C-407E-A947-70E740481C1C}">
                <a14:useLocalDpi xmlns:a14="http://schemas.microsoft.com/office/drawing/2010/main"/>
              </a:ext>
            </a:extLst>
          </a:blip>
          <a:srcRect/>
          <a:stretch/>
        </p:blipFill>
        <p:spPr>
          <a:xfrm>
            <a:off x="1867186" y="1404711"/>
            <a:ext cx="855608" cy="1052970"/>
          </a:xfrm>
          <a:prstGeom prst="rect">
            <a:avLst/>
          </a:prstGeom>
        </p:spPr>
      </p:pic>
      <p:pic>
        <p:nvPicPr>
          <p:cNvPr id="68" name="Picture 67" descr="A person smiling for a picture&#10;&#10;Description automatically generated">
            <a:extLst>
              <a:ext uri="{FF2B5EF4-FFF2-40B4-BE49-F238E27FC236}">
                <a16:creationId xmlns:a16="http://schemas.microsoft.com/office/drawing/2014/main" id="{09D8DC08-48B3-C76F-48A2-6718C0AF3E6D}"/>
              </a:ext>
            </a:extLst>
          </p:cNvPr>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3380411" y="1407583"/>
            <a:ext cx="859809" cy="1042255"/>
          </a:xfrm>
          <a:prstGeom prst="rect">
            <a:avLst/>
          </a:prstGeom>
        </p:spPr>
      </p:pic>
      <p:pic>
        <p:nvPicPr>
          <p:cNvPr id="69" name="Picture 68" descr="A person in a suit and tie&#10;&#10;Description automatically generated">
            <a:extLst>
              <a:ext uri="{FF2B5EF4-FFF2-40B4-BE49-F238E27FC236}">
                <a16:creationId xmlns:a16="http://schemas.microsoft.com/office/drawing/2014/main" id="{E972ECF5-62AF-5225-26A8-A45B1C7169A2}"/>
              </a:ext>
            </a:extLst>
          </p:cNvPr>
          <p:cNvPicPr>
            <a:picLocks noChangeAspect="1"/>
          </p:cNvPicPr>
          <p:nvPr/>
        </p:nvPicPr>
        <p:blipFill rotWithShape="1">
          <a:blip r:embed="rId21">
            <a:extLst>
              <a:ext uri="{28A0092B-C50C-407E-A947-70E740481C1C}">
                <a14:useLocalDpi xmlns:a14="http://schemas.microsoft.com/office/drawing/2010/main"/>
              </a:ext>
            </a:extLst>
          </a:blip>
          <a:srcRect/>
          <a:stretch/>
        </p:blipFill>
        <p:spPr>
          <a:xfrm>
            <a:off x="3375057" y="3215095"/>
            <a:ext cx="859810" cy="1042256"/>
          </a:xfrm>
          <a:prstGeom prst="rect">
            <a:avLst/>
          </a:prstGeom>
        </p:spPr>
      </p:pic>
      <p:pic>
        <p:nvPicPr>
          <p:cNvPr id="70" name="Picture 69" descr="A person in a blue suit&#10;&#10;Description automatically generated">
            <a:extLst>
              <a:ext uri="{FF2B5EF4-FFF2-40B4-BE49-F238E27FC236}">
                <a16:creationId xmlns:a16="http://schemas.microsoft.com/office/drawing/2014/main" id="{453BDA18-1CFA-E79C-A371-3B8B5B3BBFF8}"/>
              </a:ext>
            </a:extLst>
          </p:cNvPr>
          <p:cNvPicPr>
            <a:picLocks noChangeAspect="1"/>
          </p:cNvPicPr>
          <p:nvPr/>
        </p:nvPicPr>
        <p:blipFill rotWithShape="1">
          <a:blip r:embed="rId22">
            <a:extLst>
              <a:ext uri="{28A0092B-C50C-407E-A947-70E740481C1C}">
                <a14:useLocalDpi xmlns:a14="http://schemas.microsoft.com/office/drawing/2010/main"/>
              </a:ext>
            </a:extLst>
          </a:blip>
          <a:srcRect/>
          <a:stretch/>
        </p:blipFill>
        <p:spPr>
          <a:xfrm>
            <a:off x="3375058" y="5003295"/>
            <a:ext cx="859809" cy="1042255"/>
          </a:xfrm>
          <a:prstGeom prst="rect">
            <a:avLst/>
          </a:prstGeom>
        </p:spPr>
      </p:pic>
      <p:pic>
        <p:nvPicPr>
          <p:cNvPr id="71" name="Picture 70" descr="A person smiling in front of a brick building&#10;&#10;Description automatically generated">
            <a:extLst>
              <a:ext uri="{FF2B5EF4-FFF2-40B4-BE49-F238E27FC236}">
                <a16:creationId xmlns:a16="http://schemas.microsoft.com/office/drawing/2014/main" id="{DD5426A2-C0B1-EB51-8151-4963A4FDA409}"/>
              </a:ext>
            </a:extLst>
          </p:cNvPr>
          <p:cNvPicPr>
            <a:picLocks noChangeAspect="1"/>
          </p:cNvPicPr>
          <p:nvPr/>
        </p:nvPicPr>
        <p:blipFill rotWithShape="1">
          <a:blip r:embed="rId23">
            <a:extLst>
              <a:ext uri="{28A0092B-C50C-407E-A947-70E740481C1C}">
                <a14:useLocalDpi xmlns:a14="http://schemas.microsoft.com/office/drawing/2010/main"/>
              </a:ext>
            </a:extLst>
          </a:blip>
          <a:srcRect/>
          <a:stretch/>
        </p:blipFill>
        <p:spPr>
          <a:xfrm>
            <a:off x="4884356" y="3219130"/>
            <a:ext cx="858693" cy="1038221"/>
          </a:xfrm>
          <a:prstGeom prst="rect">
            <a:avLst/>
          </a:prstGeom>
        </p:spPr>
      </p:pic>
      <p:pic>
        <p:nvPicPr>
          <p:cNvPr id="72" name="Picture 71" descr="A person with long hair smiling&#10;&#10;Description automatically generated">
            <a:extLst>
              <a:ext uri="{FF2B5EF4-FFF2-40B4-BE49-F238E27FC236}">
                <a16:creationId xmlns:a16="http://schemas.microsoft.com/office/drawing/2014/main" id="{5F9E15DC-A83C-A95B-33A7-5376E0786413}"/>
              </a:ext>
            </a:extLst>
          </p:cNvPr>
          <p:cNvPicPr>
            <a:picLocks noChangeAspect="1"/>
          </p:cNvPicPr>
          <p:nvPr/>
        </p:nvPicPr>
        <p:blipFill rotWithShape="1">
          <a:blip r:embed="rId24">
            <a:extLst>
              <a:ext uri="{28A0092B-C50C-407E-A947-70E740481C1C}">
                <a14:useLocalDpi xmlns:a14="http://schemas.microsoft.com/office/drawing/2010/main"/>
              </a:ext>
            </a:extLst>
          </a:blip>
          <a:srcRect/>
          <a:stretch/>
        </p:blipFill>
        <p:spPr>
          <a:xfrm>
            <a:off x="4883087" y="5003295"/>
            <a:ext cx="859809" cy="1042255"/>
          </a:xfrm>
          <a:prstGeom prst="rect">
            <a:avLst/>
          </a:prstGeom>
        </p:spPr>
      </p:pic>
      <p:pic>
        <p:nvPicPr>
          <p:cNvPr id="73" name="Picture 72" descr="A person with long black hair&#10;&#10;Description automatically generated">
            <a:extLst>
              <a:ext uri="{FF2B5EF4-FFF2-40B4-BE49-F238E27FC236}">
                <a16:creationId xmlns:a16="http://schemas.microsoft.com/office/drawing/2014/main" id="{541D38E2-64DA-DB7D-8F88-2155A0E0F22E}"/>
              </a:ext>
            </a:extLst>
          </p:cNvPr>
          <p:cNvPicPr>
            <a:picLocks noChangeAspect="1"/>
          </p:cNvPicPr>
          <p:nvPr/>
        </p:nvPicPr>
        <p:blipFill rotWithShape="1">
          <a:blip r:embed="rId25">
            <a:extLst>
              <a:ext uri="{28A0092B-C50C-407E-A947-70E740481C1C}">
                <a14:useLocalDpi xmlns:a14="http://schemas.microsoft.com/office/drawing/2010/main"/>
              </a:ext>
            </a:extLst>
          </a:blip>
          <a:srcRect b="-1029"/>
          <a:stretch/>
        </p:blipFill>
        <p:spPr>
          <a:xfrm>
            <a:off x="4883087" y="1403549"/>
            <a:ext cx="859962" cy="1052969"/>
          </a:xfrm>
          <a:prstGeom prst="rect">
            <a:avLst/>
          </a:prstGeom>
        </p:spPr>
      </p:pic>
      <p:cxnSp>
        <p:nvCxnSpPr>
          <p:cNvPr id="79" name="Straight Connector 78">
            <a:extLst>
              <a:ext uri="{FF2B5EF4-FFF2-40B4-BE49-F238E27FC236}">
                <a16:creationId xmlns:a16="http://schemas.microsoft.com/office/drawing/2014/main" id="{4CCF3AF9-79AF-0152-E6C2-4F2BED184E65}"/>
              </a:ext>
            </a:extLst>
          </p:cNvPr>
          <p:cNvCxnSpPr>
            <a:cxnSpLocks/>
          </p:cNvCxnSpPr>
          <p:nvPr/>
        </p:nvCxnSpPr>
        <p:spPr>
          <a:xfrm>
            <a:off x="6082748" y="1390297"/>
            <a:ext cx="0" cy="5467703"/>
          </a:xfrm>
          <a:prstGeom prst="line">
            <a:avLst/>
          </a:prstGeom>
          <a:ln w="38100">
            <a:solidFill>
              <a:srgbClr val="143A6A"/>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99ED3414-5149-FD68-5B1D-75393A8C09A4}"/>
              </a:ext>
            </a:extLst>
          </p:cNvPr>
          <p:cNvCxnSpPr>
            <a:cxnSpLocks/>
          </p:cNvCxnSpPr>
          <p:nvPr/>
        </p:nvCxnSpPr>
        <p:spPr>
          <a:xfrm>
            <a:off x="3041375" y="1390297"/>
            <a:ext cx="0" cy="5467703"/>
          </a:xfrm>
          <a:prstGeom prst="line">
            <a:avLst/>
          </a:prstGeom>
          <a:ln w="38100">
            <a:solidFill>
              <a:srgbClr val="143A6A"/>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7EEC188C-268F-60C2-1A1A-F738CFE3651C}"/>
              </a:ext>
            </a:extLst>
          </p:cNvPr>
          <p:cNvCxnSpPr>
            <a:cxnSpLocks/>
          </p:cNvCxnSpPr>
          <p:nvPr/>
        </p:nvCxnSpPr>
        <p:spPr>
          <a:xfrm>
            <a:off x="9071113" y="1390297"/>
            <a:ext cx="0" cy="5467703"/>
          </a:xfrm>
          <a:prstGeom prst="line">
            <a:avLst/>
          </a:prstGeom>
          <a:ln w="38100">
            <a:solidFill>
              <a:srgbClr val="143A6A"/>
            </a:solidFill>
          </a:ln>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id="{EE0933A2-8707-DB2E-3F90-55CA47797AF6}"/>
              </a:ext>
            </a:extLst>
          </p:cNvPr>
          <p:cNvSpPr txBox="1"/>
          <p:nvPr/>
        </p:nvSpPr>
        <p:spPr>
          <a:xfrm>
            <a:off x="252668" y="2489048"/>
            <a:ext cx="1258619" cy="507831"/>
          </a:xfrm>
          <a:prstGeom prst="rect">
            <a:avLst/>
          </a:prstGeom>
          <a:noFill/>
        </p:spPr>
        <p:txBody>
          <a:bodyPr wrap="square" rtlCol="0">
            <a:spAutoFit/>
          </a:bodyPr>
          <a:lstStyle/>
          <a:p>
            <a:r>
              <a:rPr lang="en-US" sz="900" dirty="0" err="1">
                <a:latin typeface="Arial" panose="020B0604020202020204" pitchFamily="34" charset="0"/>
                <a:cs typeface="Arial" panose="020B0604020202020204" pitchFamily="34" charset="0"/>
              </a:rPr>
              <a:t>Charalambos</a:t>
            </a:r>
            <a:r>
              <a:rPr lang="en-US" sz="900" dirty="0">
                <a:latin typeface="Arial" panose="020B0604020202020204" pitchFamily="34" charset="0"/>
                <a:cs typeface="Arial" panose="020B0604020202020204" pitchFamily="34" charset="0"/>
              </a:rPr>
              <a:t> Charalambous, PhD</a:t>
            </a:r>
          </a:p>
          <a:p>
            <a:r>
              <a:rPr lang="en-US" sz="900" i="1" dirty="0">
                <a:latin typeface="Arial" panose="020B0604020202020204" pitchFamily="34" charset="0"/>
                <a:cs typeface="Arial" panose="020B0604020202020204" pitchFamily="34" charset="0"/>
              </a:rPr>
              <a:t>- Mentor</a:t>
            </a:r>
          </a:p>
        </p:txBody>
      </p:sp>
      <p:sp>
        <p:nvSpPr>
          <p:cNvPr id="90" name="TextBox 89">
            <a:extLst>
              <a:ext uri="{FF2B5EF4-FFF2-40B4-BE49-F238E27FC236}">
                <a16:creationId xmlns:a16="http://schemas.microsoft.com/office/drawing/2014/main" id="{783E342D-C683-8AFC-05CC-4AA9DF266F4F}"/>
              </a:ext>
            </a:extLst>
          </p:cNvPr>
          <p:cNvSpPr txBox="1"/>
          <p:nvPr/>
        </p:nvSpPr>
        <p:spPr>
          <a:xfrm>
            <a:off x="252667" y="4290230"/>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Steven C. Cramer, MD</a:t>
            </a:r>
          </a:p>
          <a:p>
            <a:r>
              <a:rPr lang="en-US" sz="900" i="1" dirty="0">
                <a:latin typeface="Arial" panose="020B0604020202020204" pitchFamily="34" charset="0"/>
                <a:cs typeface="Arial" panose="020B0604020202020204" pitchFamily="34" charset="0"/>
              </a:rPr>
              <a:t>- Mentor</a:t>
            </a:r>
          </a:p>
        </p:txBody>
      </p:sp>
      <p:sp>
        <p:nvSpPr>
          <p:cNvPr id="91" name="TextBox 90">
            <a:extLst>
              <a:ext uri="{FF2B5EF4-FFF2-40B4-BE49-F238E27FC236}">
                <a16:creationId xmlns:a16="http://schemas.microsoft.com/office/drawing/2014/main" id="{03E8068C-85DB-2B4D-44B9-9602744A5F24}"/>
              </a:ext>
            </a:extLst>
          </p:cNvPr>
          <p:cNvSpPr txBox="1"/>
          <p:nvPr/>
        </p:nvSpPr>
        <p:spPr>
          <a:xfrm>
            <a:off x="252666" y="6091412"/>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David Cunningham, PhD</a:t>
            </a:r>
          </a:p>
          <a:p>
            <a:r>
              <a:rPr lang="en-US" sz="900" i="1" dirty="0">
                <a:latin typeface="Arial" panose="020B0604020202020204" pitchFamily="34" charset="0"/>
                <a:cs typeface="Arial" panose="020B0604020202020204" pitchFamily="34" charset="0"/>
              </a:rPr>
              <a:t>- Mentor</a:t>
            </a:r>
          </a:p>
        </p:txBody>
      </p:sp>
      <p:sp>
        <p:nvSpPr>
          <p:cNvPr id="95" name="TextBox 94">
            <a:extLst>
              <a:ext uri="{FF2B5EF4-FFF2-40B4-BE49-F238E27FC236}">
                <a16:creationId xmlns:a16="http://schemas.microsoft.com/office/drawing/2014/main" id="{2FD21B5A-C692-CB2A-18C5-A647B4FA384F}"/>
              </a:ext>
            </a:extLst>
          </p:cNvPr>
          <p:cNvSpPr txBox="1"/>
          <p:nvPr/>
        </p:nvSpPr>
        <p:spPr>
          <a:xfrm>
            <a:off x="1779695" y="2489048"/>
            <a:ext cx="1258619" cy="507831"/>
          </a:xfrm>
          <a:prstGeom prst="rect">
            <a:avLst/>
          </a:prstGeom>
          <a:noFill/>
        </p:spPr>
        <p:txBody>
          <a:bodyPr wrap="square" rtlCol="0">
            <a:spAutoFit/>
          </a:bodyPr>
          <a:lstStyle/>
          <a:p>
            <a:r>
              <a:rPr lang="en-US" sz="900" dirty="0" err="1">
                <a:latin typeface="Arial" panose="020B0604020202020204" pitchFamily="34" charset="0"/>
                <a:cs typeface="Arial" panose="020B0604020202020204" pitchFamily="34" charset="0"/>
              </a:rPr>
              <a:t>Namarta</a:t>
            </a:r>
            <a:r>
              <a:rPr lang="en-US" sz="900" dirty="0">
                <a:latin typeface="Arial" panose="020B0604020202020204" pitchFamily="34" charset="0"/>
                <a:cs typeface="Arial" panose="020B0604020202020204" pitchFamily="34" charset="0"/>
              </a:rPr>
              <a:t> Kapil, </a:t>
            </a:r>
          </a:p>
          <a:p>
            <a:r>
              <a:rPr lang="en-US" sz="900" dirty="0">
                <a:latin typeface="Arial" panose="020B0604020202020204" pitchFamily="34" charset="0"/>
                <a:cs typeface="Arial" panose="020B0604020202020204" pitchFamily="34" charset="0"/>
              </a:rPr>
              <a:t>PhD</a:t>
            </a:r>
          </a:p>
          <a:p>
            <a:r>
              <a:rPr lang="en-US" sz="900" i="1" dirty="0">
                <a:latin typeface="Arial" panose="020B0604020202020204" pitchFamily="34" charset="0"/>
                <a:cs typeface="Arial" panose="020B0604020202020204" pitchFamily="34" charset="0"/>
              </a:rPr>
              <a:t>- Mentee</a:t>
            </a:r>
          </a:p>
        </p:txBody>
      </p:sp>
      <p:sp>
        <p:nvSpPr>
          <p:cNvPr id="96" name="TextBox 95">
            <a:extLst>
              <a:ext uri="{FF2B5EF4-FFF2-40B4-BE49-F238E27FC236}">
                <a16:creationId xmlns:a16="http://schemas.microsoft.com/office/drawing/2014/main" id="{56767B29-7C0A-9AEC-6026-1E7F2E295B4C}"/>
              </a:ext>
            </a:extLst>
          </p:cNvPr>
          <p:cNvSpPr txBox="1"/>
          <p:nvPr/>
        </p:nvSpPr>
        <p:spPr>
          <a:xfrm>
            <a:off x="1779694" y="4290230"/>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Anna Greenwald, PhD</a:t>
            </a:r>
          </a:p>
          <a:p>
            <a:r>
              <a:rPr lang="en-US" sz="900" i="1" dirty="0">
                <a:latin typeface="Arial" panose="020B0604020202020204" pitchFamily="34" charset="0"/>
                <a:cs typeface="Arial" panose="020B0604020202020204" pitchFamily="34" charset="0"/>
              </a:rPr>
              <a:t>- Mentee</a:t>
            </a:r>
          </a:p>
        </p:txBody>
      </p:sp>
      <p:sp>
        <p:nvSpPr>
          <p:cNvPr id="97" name="TextBox 96">
            <a:extLst>
              <a:ext uri="{FF2B5EF4-FFF2-40B4-BE49-F238E27FC236}">
                <a16:creationId xmlns:a16="http://schemas.microsoft.com/office/drawing/2014/main" id="{390C8DEC-4E4B-C06C-F523-D7196271C685}"/>
              </a:ext>
            </a:extLst>
          </p:cNvPr>
          <p:cNvSpPr txBox="1"/>
          <p:nvPr/>
        </p:nvSpPr>
        <p:spPr>
          <a:xfrm>
            <a:off x="1779693" y="6091412"/>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Abed </a:t>
            </a:r>
            <a:r>
              <a:rPr lang="en-US" sz="900" dirty="0" err="1">
                <a:latin typeface="Arial" panose="020B0604020202020204" pitchFamily="34" charset="0"/>
                <a:cs typeface="Arial" panose="020B0604020202020204" pitchFamily="34" charset="0"/>
              </a:rPr>
              <a:t>Khorasani</a:t>
            </a:r>
            <a:r>
              <a:rPr lang="en-US" sz="900" dirty="0">
                <a:latin typeface="Arial" panose="020B0604020202020204" pitchFamily="34" charset="0"/>
                <a:cs typeface="Arial" panose="020B0604020202020204" pitchFamily="34" charset="0"/>
              </a:rPr>
              <a:t>, PhD</a:t>
            </a:r>
          </a:p>
          <a:p>
            <a:r>
              <a:rPr lang="en-US" sz="900" i="1" dirty="0">
                <a:latin typeface="Arial" panose="020B0604020202020204" pitchFamily="34" charset="0"/>
                <a:cs typeface="Arial" panose="020B0604020202020204" pitchFamily="34" charset="0"/>
              </a:rPr>
              <a:t>- Mentee</a:t>
            </a:r>
          </a:p>
        </p:txBody>
      </p:sp>
      <p:sp>
        <p:nvSpPr>
          <p:cNvPr id="98" name="TextBox 97">
            <a:extLst>
              <a:ext uri="{FF2B5EF4-FFF2-40B4-BE49-F238E27FC236}">
                <a16:creationId xmlns:a16="http://schemas.microsoft.com/office/drawing/2014/main" id="{4D136E26-AE09-638F-7530-20DC0759B2AB}"/>
              </a:ext>
            </a:extLst>
          </p:cNvPr>
          <p:cNvSpPr txBox="1"/>
          <p:nvPr/>
        </p:nvSpPr>
        <p:spPr>
          <a:xfrm>
            <a:off x="3300564" y="2489048"/>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Marika Demers,</a:t>
            </a:r>
          </a:p>
          <a:p>
            <a:r>
              <a:rPr lang="en-US" sz="900" dirty="0">
                <a:latin typeface="Arial" panose="020B0604020202020204" pitchFamily="34" charset="0"/>
                <a:cs typeface="Arial" panose="020B0604020202020204" pitchFamily="34" charset="0"/>
              </a:rPr>
              <a:t> PhD</a:t>
            </a:r>
          </a:p>
          <a:p>
            <a:r>
              <a:rPr lang="en-US" sz="900" i="1" dirty="0">
                <a:latin typeface="Arial" panose="020B0604020202020204" pitchFamily="34" charset="0"/>
                <a:cs typeface="Arial" panose="020B0604020202020204" pitchFamily="34" charset="0"/>
              </a:rPr>
              <a:t>- Mentor</a:t>
            </a:r>
          </a:p>
        </p:txBody>
      </p:sp>
      <p:sp>
        <p:nvSpPr>
          <p:cNvPr id="99" name="TextBox 98">
            <a:extLst>
              <a:ext uri="{FF2B5EF4-FFF2-40B4-BE49-F238E27FC236}">
                <a16:creationId xmlns:a16="http://schemas.microsoft.com/office/drawing/2014/main" id="{99721D34-96F5-6CD1-C704-5097172414D2}"/>
              </a:ext>
            </a:extLst>
          </p:cNvPr>
          <p:cNvSpPr txBox="1"/>
          <p:nvPr/>
        </p:nvSpPr>
        <p:spPr>
          <a:xfrm>
            <a:off x="3300563" y="4290230"/>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Michael Ellis, </a:t>
            </a:r>
          </a:p>
          <a:p>
            <a:r>
              <a:rPr lang="en-US" sz="900" dirty="0">
                <a:latin typeface="Arial" panose="020B0604020202020204" pitchFamily="34" charset="0"/>
                <a:cs typeface="Arial" panose="020B0604020202020204" pitchFamily="34" charset="0"/>
              </a:rPr>
              <a:t>PT, DPT</a:t>
            </a:r>
          </a:p>
          <a:p>
            <a:r>
              <a:rPr lang="en-US" sz="900" i="1" dirty="0">
                <a:latin typeface="Arial" panose="020B0604020202020204" pitchFamily="34" charset="0"/>
                <a:cs typeface="Arial" panose="020B0604020202020204" pitchFamily="34" charset="0"/>
              </a:rPr>
              <a:t>- Mentor</a:t>
            </a:r>
          </a:p>
        </p:txBody>
      </p:sp>
      <p:sp>
        <p:nvSpPr>
          <p:cNvPr id="100" name="TextBox 99">
            <a:extLst>
              <a:ext uri="{FF2B5EF4-FFF2-40B4-BE49-F238E27FC236}">
                <a16:creationId xmlns:a16="http://schemas.microsoft.com/office/drawing/2014/main" id="{5A359548-CCAD-3116-3526-FDD0FE188DE2}"/>
              </a:ext>
            </a:extLst>
          </p:cNvPr>
          <p:cNvSpPr txBox="1"/>
          <p:nvPr/>
        </p:nvSpPr>
        <p:spPr>
          <a:xfrm>
            <a:off x="3300562" y="6091412"/>
            <a:ext cx="1258619" cy="507831"/>
          </a:xfrm>
          <a:prstGeom prst="rect">
            <a:avLst/>
          </a:prstGeom>
          <a:noFill/>
        </p:spPr>
        <p:txBody>
          <a:bodyPr wrap="square" rtlCol="0">
            <a:spAutoFit/>
          </a:bodyPr>
          <a:lstStyle/>
          <a:p>
            <a:r>
              <a:rPr lang="en-US" sz="900" dirty="0" err="1">
                <a:latin typeface="Arial" panose="020B0604020202020204" pitchFamily="34" charset="0"/>
                <a:cs typeface="Arial" panose="020B0604020202020204" pitchFamily="34" charset="0"/>
              </a:rPr>
              <a:t>Jyutika</a:t>
            </a:r>
            <a:r>
              <a:rPr lang="en-US" sz="900" dirty="0">
                <a:latin typeface="Arial" panose="020B0604020202020204" pitchFamily="34" charset="0"/>
                <a:cs typeface="Arial" panose="020B0604020202020204" pitchFamily="34" charset="0"/>
              </a:rPr>
              <a:t> Mehta,</a:t>
            </a:r>
          </a:p>
          <a:p>
            <a:r>
              <a:rPr lang="en-US" sz="900" dirty="0">
                <a:latin typeface="Arial" panose="020B0604020202020204" pitchFamily="34" charset="0"/>
                <a:cs typeface="Arial" panose="020B0604020202020204" pitchFamily="34" charset="0"/>
              </a:rPr>
              <a:t>PhD, CCC-SLP</a:t>
            </a:r>
          </a:p>
          <a:p>
            <a:r>
              <a:rPr lang="en-US" sz="900" i="1" dirty="0">
                <a:latin typeface="Arial" panose="020B0604020202020204" pitchFamily="34" charset="0"/>
                <a:cs typeface="Arial" panose="020B0604020202020204" pitchFamily="34" charset="0"/>
              </a:rPr>
              <a:t>- Mentor</a:t>
            </a:r>
          </a:p>
        </p:txBody>
      </p:sp>
      <p:sp>
        <p:nvSpPr>
          <p:cNvPr id="101" name="TextBox 100">
            <a:extLst>
              <a:ext uri="{FF2B5EF4-FFF2-40B4-BE49-F238E27FC236}">
                <a16:creationId xmlns:a16="http://schemas.microsoft.com/office/drawing/2014/main" id="{730EB2FE-B7BE-6A30-AC2C-A9FB9AACFC7D}"/>
              </a:ext>
            </a:extLst>
          </p:cNvPr>
          <p:cNvSpPr txBox="1"/>
          <p:nvPr/>
        </p:nvSpPr>
        <p:spPr>
          <a:xfrm>
            <a:off x="4800916" y="2489048"/>
            <a:ext cx="1258619" cy="507831"/>
          </a:xfrm>
          <a:prstGeom prst="rect">
            <a:avLst/>
          </a:prstGeom>
          <a:noFill/>
        </p:spPr>
        <p:txBody>
          <a:bodyPr wrap="square" rtlCol="0">
            <a:spAutoFit/>
          </a:bodyPr>
          <a:lstStyle/>
          <a:p>
            <a:r>
              <a:rPr lang="en-US" sz="900" dirty="0" err="1">
                <a:latin typeface="Arial" panose="020B0604020202020204" pitchFamily="34" charset="0"/>
                <a:cs typeface="Arial" panose="020B0604020202020204" pitchFamily="34" charset="0"/>
              </a:rPr>
              <a:t>Samah</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Gassass</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PhD Student </a:t>
            </a:r>
          </a:p>
          <a:p>
            <a:r>
              <a:rPr lang="en-US" sz="900" i="1" dirty="0">
                <a:latin typeface="Arial" panose="020B0604020202020204" pitchFamily="34" charset="0"/>
                <a:cs typeface="Arial" panose="020B0604020202020204" pitchFamily="34" charset="0"/>
              </a:rPr>
              <a:t>- Mentee</a:t>
            </a:r>
          </a:p>
        </p:txBody>
      </p:sp>
      <p:sp>
        <p:nvSpPr>
          <p:cNvPr id="102" name="TextBox 101">
            <a:extLst>
              <a:ext uri="{FF2B5EF4-FFF2-40B4-BE49-F238E27FC236}">
                <a16:creationId xmlns:a16="http://schemas.microsoft.com/office/drawing/2014/main" id="{6CC32951-3C35-E331-0CEC-C1A21F535674}"/>
              </a:ext>
            </a:extLst>
          </p:cNvPr>
          <p:cNvSpPr txBox="1"/>
          <p:nvPr/>
        </p:nvSpPr>
        <p:spPr>
          <a:xfrm>
            <a:off x="4800915" y="4290230"/>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Shraddha </a:t>
            </a:r>
          </a:p>
          <a:p>
            <a:r>
              <a:rPr lang="en-US" sz="900" dirty="0">
                <a:latin typeface="Arial" panose="020B0604020202020204" pitchFamily="34" charset="0"/>
                <a:cs typeface="Arial" panose="020B0604020202020204" pitchFamily="34" charset="0"/>
              </a:rPr>
              <a:t>Srivastava, PT, PhD</a:t>
            </a:r>
          </a:p>
          <a:p>
            <a:r>
              <a:rPr lang="en-US" sz="900" i="1" dirty="0">
                <a:latin typeface="Arial" panose="020B0604020202020204" pitchFamily="34" charset="0"/>
                <a:cs typeface="Arial" panose="020B0604020202020204" pitchFamily="34" charset="0"/>
              </a:rPr>
              <a:t>- Mentee</a:t>
            </a:r>
          </a:p>
        </p:txBody>
      </p:sp>
      <p:sp>
        <p:nvSpPr>
          <p:cNvPr id="103" name="TextBox 102">
            <a:extLst>
              <a:ext uri="{FF2B5EF4-FFF2-40B4-BE49-F238E27FC236}">
                <a16:creationId xmlns:a16="http://schemas.microsoft.com/office/drawing/2014/main" id="{1F249CDF-A65B-ECFB-A824-DCD681E05FA6}"/>
              </a:ext>
            </a:extLst>
          </p:cNvPr>
          <p:cNvSpPr txBox="1"/>
          <p:nvPr/>
        </p:nvSpPr>
        <p:spPr>
          <a:xfrm>
            <a:off x="4800914" y="6091412"/>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Heidi Benson Rodriguez, MS</a:t>
            </a:r>
          </a:p>
          <a:p>
            <a:r>
              <a:rPr lang="en-US" sz="900" i="1" dirty="0">
                <a:latin typeface="Arial" panose="020B0604020202020204" pitchFamily="34" charset="0"/>
                <a:cs typeface="Arial" panose="020B0604020202020204" pitchFamily="34" charset="0"/>
              </a:rPr>
              <a:t>- Mentee</a:t>
            </a:r>
          </a:p>
        </p:txBody>
      </p:sp>
      <p:sp>
        <p:nvSpPr>
          <p:cNvPr id="104" name="TextBox 103">
            <a:extLst>
              <a:ext uri="{FF2B5EF4-FFF2-40B4-BE49-F238E27FC236}">
                <a16:creationId xmlns:a16="http://schemas.microsoft.com/office/drawing/2014/main" id="{E1FE9EA2-0A49-8240-C61D-C8870085C44B}"/>
              </a:ext>
            </a:extLst>
          </p:cNvPr>
          <p:cNvSpPr txBox="1"/>
          <p:nvPr/>
        </p:nvSpPr>
        <p:spPr>
          <a:xfrm>
            <a:off x="6285732" y="2489048"/>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Susanne Morton, PT, DPT</a:t>
            </a:r>
          </a:p>
          <a:p>
            <a:r>
              <a:rPr lang="en-US" sz="900" i="1" dirty="0">
                <a:latin typeface="Arial" panose="020B0604020202020204" pitchFamily="34" charset="0"/>
                <a:cs typeface="Arial" panose="020B0604020202020204" pitchFamily="34" charset="0"/>
              </a:rPr>
              <a:t>- Mentor</a:t>
            </a:r>
          </a:p>
        </p:txBody>
      </p:sp>
      <p:sp>
        <p:nvSpPr>
          <p:cNvPr id="105" name="TextBox 104">
            <a:extLst>
              <a:ext uri="{FF2B5EF4-FFF2-40B4-BE49-F238E27FC236}">
                <a16:creationId xmlns:a16="http://schemas.microsoft.com/office/drawing/2014/main" id="{7CBECFE0-CB92-B3F1-E175-5D0BE7E6E0AC}"/>
              </a:ext>
            </a:extLst>
          </p:cNvPr>
          <p:cNvSpPr txBox="1"/>
          <p:nvPr/>
        </p:nvSpPr>
        <p:spPr>
          <a:xfrm>
            <a:off x="6285731" y="4290230"/>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Svetlana </a:t>
            </a:r>
            <a:r>
              <a:rPr lang="en-US" sz="900" dirty="0" err="1">
                <a:latin typeface="Arial" panose="020B0604020202020204" pitchFamily="34" charset="0"/>
                <a:cs typeface="Arial" panose="020B0604020202020204" pitchFamily="34" charset="0"/>
              </a:rPr>
              <a:t>Pundik</a:t>
            </a:r>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MD, MSc </a:t>
            </a:r>
          </a:p>
          <a:p>
            <a:r>
              <a:rPr lang="en-US" sz="900" i="1" dirty="0">
                <a:latin typeface="Arial" panose="020B0604020202020204" pitchFamily="34" charset="0"/>
                <a:cs typeface="Arial" panose="020B0604020202020204" pitchFamily="34" charset="0"/>
              </a:rPr>
              <a:t>- Mentor</a:t>
            </a:r>
          </a:p>
        </p:txBody>
      </p:sp>
      <p:sp>
        <p:nvSpPr>
          <p:cNvPr id="106" name="TextBox 105">
            <a:extLst>
              <a:ext uri="{FF2B5EF4-FFF2-40B4-BE49-F238E27FC236}">
                <a16:creationId xmlns:a16="http://schemas.microsoft.com/office/drawing/2014/main" id="{D12023A9-1A40-FC0A-193C-69864F3A2738}"/>
              </a:ext>
            </a:extLst>
          </p:cNvPr>
          <p:cNvSpPr txBox="1"/>
          <p:nvPr/>
        </p:nvSpPr>
        <p:spPr>
          <a:xfrm>
            <a:off x="6285730" y="6091412"/>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Ryan </a:t>
            </a:r>
            <a:r>
              <a:rPr lang="en-US" sz="900" dirty="0" err="1">
                <a:latin typeface="Arial" panose="020B0604020202020204" pitchFamily="34" charset="0"/>
                <a:cs typeface="Arial" panose="020B0604020202020204" pitchFamily="34" charset="0"/>
              </a:rPr>
              <a:t>Roemmich</a:t>
            </a:r>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PhD</a:t>
            </a:r>
          </a:p>
          <a:p>
            <a:r>
              <a:rPr lang="en-US" sz="900" i="1" dirty="0">
                <a:latin typeface="Arial" panose="020B0604020202020204" pitchFamily="34" charset="0"/>
                <a:cs typeface="Arial" panose="020B0604020202020204" pitchFamily="34" charset="0"/>
              </a:rPr>
              <a:t>- Mentor</a:t>
            </a:r>
          </a:p>
        </p:txBody>
      </p:sp>
      <p:sp>
        <p:nvSpPr>
          <p:cNvPr id="107" name="TextBox 106">
            <a:extLst>
              <a:ext uri="{FF2B5EF4-FFF2-40B4-BE49-F238E27FC236}">
                <a16:creationId xmlns:a16="http://schemas.microsoft.com/office/drawing/2014/main" id="{FAEA6A35-02BD-380C-B06E-6A9A06966330}"/>
              </a:ext>
            </a:extLst>
          </p:cNvPr>
          <p:cNvSpPr txBox="1"/>
          <p:nvPr/>
        </p:nvSpPr>
        <p:spPr>
          <a:xfrm>
            <a:off x="7808294" y="2489048"/>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Jessica Bath</a:t>
            </a:r>
          </a:p>
          <a:p>
            <a:r>
              <a:rPr lang="en-US" sz="900" dirty="0">
                <a:latin typeface="Arial" panose="020B0604020202020204" pitchFamily="34" charset="0"/>
                <a:cs typeface="Arial" panose="020B0604020202020204" pitchFamily="34" charset="0"/>
              </a:rPr>
              <a:t>DPT, PhD</a:t>
            </a:r>
          </a:p>
          <a:p>
            <a:r>
              <a:rPr lang="en-US" sz="900" i="1" dirty="0">
                <a:latin typeface="Arial" panose="020B0604020202020204" pitchFamily="34" charset="0"/>
                <a:cs typeface="Arial" panose="020B0604020202020204" pitchFamily="34" charset="0"/>
              </a:rPr>
              <a:t>- Mentee</a:t>
            </a:r>
          </a:p>
        </p:txBody>
      </p:sp>
      <p:sp>
        <p:nvSpPr>
          <p:cNvPr id="108" name="TextBox 107">
            <a:extLst>
              <a:ext uri="{FF2B5EF4-FFF2-40B4-BE49-F238E27FC236}">
                <a16:creationId xmlns:a16="http://schemas.microsoft.com/office/drawing/2014/main" id="{F64DE35B-176B-C37D-0BAA-4EF7345603FF}"/>
              </a:ext>
            </a:extLst>
          </p:cNvPr>
          <p:cNvSpPr txBox="1"/>
          <p:nvPr/>
        </p:nvSpPr>
        <p:spPr>
          <a:xfrm>
            <a:off x="7808293" y="4290230"/>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Chang Liu,</a:t>
            </a:r>
          </a:p>
          <a:p>
            <a:r>
              <a:rPr lang="en-US" sz="900" dirty="0">
                <a:latin typeface="Arial" panose="020B0604020202020204" pitchFamily="34" charset="0"/>
                <a:cs typeface="Arial" panose="020B0604020202020204" pitchFamily="34" charset="0"/>
              </a:rPr>
              <a:t>PhD </a:t>
            </a:r>
          </a:p>
          <a:p>
            <a:r>
              <a:rPr lang="en-US" sz="900" i="1" dirty="0">
                <a:latin typeface="Arial" panose="020B0604020202020204" pitchFamily="34" charset="0"/>
                <a:cs typeface="Arial" panose="020B0604020202020204" pitchFamily="34" charset="0"/>
              </a:rPr>
              <a:t>- Mentee</a:t>
            </a:r>
          </a:p>
        </p:txBody>
      </p:sp>
      <p:sp>
        <p:nvSpPr>
          <p:cNvPr id="109" name="TextBox 108">
            <a:extLst>
              <a:ext uri="{FF2B5EF4-FFF2-40B4-BE49-F238E27FC236}">
                <a16:creationId xmlns:a16="http://schemas.microsoft.com/office/drawing/2014/main" id="{B6129A27-8E96-2C19-9F60-8DCB07F81403}"/>
              </a:ext>
            </a:extLst>
          </p:cNvPr>
          <p:cNvSpPr txBox="1"/>
          <p:nvPr/>
        </p:nvSpPr>
        <p:spPr>
          <a:xfrm>
            <a:off x="7808292" y="6091412"/>
            <a:ext cx="1258619" cy="507831"/>
          </a:xfrm>
          <a:prstGeom prst="rect">
            <a:avLst/>
          </a:prstGeom>
          <a:noFill/>
        </p:spPr>
        <p:txBody>
          <a:bodyPr wrap="square" rtlCol="0">
            <a:spAutoFit/>
          </a:bodyPr>
          <a:lstStyle/>
          <a:p>
            <a:r>
              <a:rPr lang="en-US" sz="900" dirty="0" err="1">
                <a:latin typeface="Arial" panose="020B0604020202020204" pitchFamily="34" charset="0"/>
                <a:cs typeface="Arial" panose="020B0604020202020204" pitchFamily="34" charset="0"/>
              </a:rPr>
              <a:t>Andrian</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Kuch</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PhD </a:t>
            </a:r>
          </a:p>
          <a:p>
            <a:r>
              <a:rPr lang="en-US" sz="900" i="1" dirty="0">
                <a:latin typeface="Arial" panose="020B0604020202020204" pitchFamily="34" charset="0"/>
                <a:cs typeface="Arial" panose="020B0604020202020204" pitchFamily="34" charset="0"/>
              </a:rPr>
              <a:t>- Mentee</a:t>
            </a:r>
          </a:p>
        </p:txBody>
      </p:sp>
      <p:sp>
        <p:nvSpPr>
          <p:cNvPr id="110" name="TextBox 109">
            <a:extLst>
              <a:ext uri="{FF2B5EF4-FFF2-40B4-BE49-F238E27FC236}">
                <a16:creationId xmlns:a16="http://schemas.microsoft.com/office/drawing/2014/main" id="{6A835545-CC0D-45AF-615F-80020E00E393}"/>
              </a:ext>
            </a:extLst>
          </p:cNvPr>
          <p:cNvSpPr txBox="1"/>
          <p:nvPr/>
        </p:nvSpPr>
        <p:spPr>
          <a:xfrm>
            <a:off x="9332777" y="2489048"/>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Charlotte Stagg,</a:t>
            </a:r>
          </a:p>
          <a:p>
            <a:r>
              <a:rPr lang="en-US" sz="900" dirty="0">
                <a:latin typeface="Arial" panose="020B0604020202020204" pitchFamily="34" charset="0"/>
                <a:cs typeface="Arial" panose="020B0604020202020204" pitchFamily="34" charset="0"/>
              </a:rPr>
              <a:t>PhD</a:t>
            </a:r>
          </a:p>
          <a:p>
            <a:r>
              <a:rPr lang="en-US" sz="900" i="1" dirty="0">
                <a:latin typeface="Arial" panose="020B0604020202020204" pitchFamily="34" charset="0"/>
                <a:cs typeface="Arial" panose="020B0604020202020204" pitchFamily="34" charset="0"/>
              </a:rPr>
              <a:t>- Mentor</a:t>
            </a:r>
          </a:p>
        </p:txBody>
      </p:sp>
      <p:sp>
        <p:nvSpPr>
          <p:cNvPr id="111" name="TextBox 110">
            <a:extLst>
              <a:ext uri="{FF2B5EF4-FFF2-40B4-BE49-F238E27FC236}">
                <a16:creationId xmlns:a16="http://schemas.microsoft.com/office/drawing/2014/main" id="{98DE392C-2161-7CE1-E4F2-599E6A8F5494}"/>
              </a:ext>
            </a:extLst>
          </p:cNvPr>
          <p:cNvSpPr txBox="1"/>
          <p:nvPr/>
        </p:nvSpPr>
        <p:spPr>
          <a:xfrm>
            <a:off x="9332776" y="4290230"/>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Jill Stewart, </a:t>
            </a:r>
          </a:p>
          <a:p>
            <a:r>
              <a:rPr lang="en-US" sz="900" dirty="0">
                <a:latin typeface="Arial" panose="020B0604020202020204" pitchFamily="34" charset="0"/>
                <a:cs typeface="Arial" panose="020B0604020202020204" pitchFamily="34" charset="0"/>
              </a:rPr>
              <a:t>PT, PhD</a:t>
            </a:r>
          </a:p>
          <a:p>
            <a:r>
              <a:rPr lang="en-US" sz="900" i="1" dirty="0">
                <a:latin typeface="Arial" panose="020B0604020202020204" pitchFamily="34" charset="0"/>
                <a:cs typeface="Arial" panose="020B0604020202020204" pitchFamily="34" charset="0"/>
              </a:rPr>
              <a:t>- Mentor</a:t>
            </a:r>
          </a:p>
        </p:txBody>
      </p:sp>
      <p:sp>
        <p:nvSpPr>
          <p:cNvPr id="112" name="TextBox 111">
            <a:extLst>
              <a:ext uri="{FF2B5EF4-FFF2-40B4-BE49-F238E27FC236}">
                <a16:creationId xmlns:a16="http://schemas.microsoft.com/office/drawing/2014/main" id="{72E299A5-0885-1AAC-AC76-8BD145718F47}"/>
              </a:ext>
            </a:extLst>
          </p:cNvPr>
          <p:cNvSpPr txBox="1"/>
          <p:nvPr/>
        </p:nvSpPr>
        <p:spPr>
          <a:xfrm>
            <a:off x="9332775" y="6091412"/>
            <a:ext cx="1258619" cy="507831"/>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Steven Wolf, </a:t>
            </a:r>
          </a:p>
          <a:p>
            <a:r>
              <a:rPr lang="en-US" sz="900" dirty="0">
                <a:latin typeface="Arial" panose="020B0604020202020204" pitchFamily="34" charset="0"/>
                <a:cs typeface="Arial" panose="020B0604020202020204" pitchFamily="34" charset="0"/>
              </a:rPr>
              <a:t>PhD </a:t>
            </a:r>
          </a:p>
          <a:p>
            <a:r>
              <a:rPr lang="en-US" sz="900" i="1" dirty="0">
                <a:latin typeface="Arial" panose="020B0604020202020204" pitchFamily="34" charset="0"/>
                <a:cs typeface="Arial" panose="020B0604020202020204" pitchFamily="34" charset="0"/>
              </a:rPr>
              <a:t>- Mentor</a:t>
            </a:r>
          </a:p>
        </p:txBody>
      </p:sp>
      <p:sp>
        <p:nvSpPr>
          <p:cNvPr id="113" name="TextBox 112">
            <a:extLst>
              <a:ext uri="{FF2B5EF4-FFF2-40B4-BE49-F238E27FC236}">
                <a16:creationId xmlns:a16="http://schemas.microsoft.com/office/drawing/2014/main" id="{55AD6538-81F2-E902-A705-CB5D3496ECDA}"/>
              </a:ext>
            </a:extLst>
          </p:cNvPr>
          <p:cNvSpPr txBox="1"/>
          <p:nvPr/>
        </p:nvSpPr>
        <p:spPr>
          <a:xfrm>
            <a:off x="10853055" y="2489048"/>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Syed Qadri,</a:t>
            </a:r>
          </a:p>
          <a:p>
            <a:r>
              <a:rPr lang="en-US" sz="900" dirty="0">
                <a:latin typeface="Arial" panose="020B0604020202020204" pitchFamily="34" charset="0"/>
                <a:cs typeface="Arial" panose="020B0604020202020204" pitchFamily="34" charset="0"/>
              </a:rPr>
              <a:t>MD </a:t>
            </a:r>
          </a:p>
          <a:p>
            <a:r>
              <a:rPr lang="en-US" sz="900" i="1" dirty="0">
                <a:latin typeface="Arial" panose="020B0604020202020204" pitchFamily="34" charset="0"/>
                <a:cs typeface="Arial" panose="020B0604020202020204" pitchFamily="34" charset="0"/>
              </a:rPr>
              <a:t>- Mentee</a:t>
            </a:r>
          </a:p>
        </p:txBody>
      </p:sp>
      <p:sp>
        <p:nvSpPr>
          <p:cNvPr id="114" name="TextBox 113">
            <a:extLst>
              <a:ext uri="{FF2B5EF4-FFF2-40B4-BE49-F238E27FC236}">
                <a16:creationId xmlns:a16="http://schemas.microsoft.com/office/drawing/2014/main" id="{5EA76750-476B-539F-C554-A6BF6AA3FE12}"/>
              </a:ext>
            </a:extLst>
          </p:cNvPr>
          <p:cNvSpPr txBox="1"/>
          <p:nvPr/>
        </p:nvSpPr>
        <p:spPr>
          <a:xfrm>
            <a:off x="10853054" y="4290230"/>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Cristian </a:t>
            </a:r>
            <a:r>
              <a:rPr lang="en-US" sz="900" dirty="0" err="1">
                <a:latin typeface="Arial" panose="020B0604020202020204" pitchFamily="34" charset="0"/>
                <a:cs typeface="Arial" panose="020B0604020202020204" pitchFamily="34" charset="0"/>
              </a:rPr>
              <a:t>Cuadra</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PhD </a:t>
            </a:r>
          </a:p>
          <a:p>
            <a:r>
              <a:rPr lang="en-US" sz="900" i="1" dirty="0">
                <a:latin typeface="Arial" panose="020B0604020202020204" pitchFamily="34" charset="0"/>
                <a:cs typeface="Arial" panose="020B0604020202020204" pitchFamily="34" charset="0"/>
              </a:rPr>
              <a:t>- Mentee</a:t>
            </a:r>
          </a:p>
        </p:txBody>
      </p:sp>
      <p:sp>
        <p:nvSpPr>
          <p:cNvPr id="115" name="TextBox 114">
            <a:extLst>
              <a:ext uri="{FF2B5EF4-FFF2-40B4-BE49-F238E27FC236}">
                <a16:creationId xmlns:a16="http://schemas.microsoft.com/office/drawing/2014/main" id="{1EDDCE21-0954-B2C8-6D10-B4C2BE986657}"/>
              </a:ext>
            </a:extLst>
          </p:cNvPr>
          <p:cNvSpPr txBox="1"/>
          <p:nvPr/>
        </p:nvSpPr>
        <p:spPr>
          <a:xfrm>
            <a:off x="10853053" y="6091412"/>
            <a:ext cx="1258619"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Uttara </a:t>
            </a:r>
            <a:r>
              <a:rPr lang="en-US" sz="900" dirty="0" err="1">
                <a:latin typeface="Arial" panose="020B0604020202020204" pitchFamily="34" charset="0"/>
                <a:cs typeface="Arial" panose="020B0604020202020204" pitchFamily="34" charset="0"/>
              </a:rPr>
              <a:t>Kahatri</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PhD Student </a:t>
            </a:r>
          </a:p>
          <a:p>
            <a:r>
              <a:rPr lang="en-US" sz="900" i="1" dirty="0">
                <a:latin typeface="Arial" panose="020B0604020202020204" pitchFamily="34" charset="0"/>
                <a:cs typeface="Arial" panose="020B0604020202020204" pitchFamily="34" charset="0"/>
              </a:rPr>
              <a:t>- Mentee</a:t>
            </a:r>
          </a:p>
        </p:txBody>
      </p:sp>
      <p:sp>
        <p:nvSpPr>
          <p:cNvPr id="4" name="Rectangle 3">
            <a:extLst>
              <a:ext uri="{FF2B5EF4-FFF2-40B4-BE49-F238E27FC236}">
                <a16:creationId xmlns:a16="http://schemas.microsoft.com/office/drawing/2014/main" id="{B85F5C0E-5427-ED65-019A-AB764012AEA0}"/>
              </a:ext>
            </a:extLst>
          </p:cNvPr>
          <p:cNvSpPr/>
          <p:nvPr/>
        </p:nvSpPr>
        <p:spPr>
          <a:xfrm>
            <a:off x="3803010" y="-23153"/>
            <a:ext cx="8388990" cy="9141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6F1FF32-95E2-E162-0B16-B78B27724C3B}"/>
              </a:ext>
            </a:extLst>
          </p:cNvPr>
          <p:cNvSpPr txBox="1"/>
          <p:nvPr/>
        </p:nvSpPr>
        <p:spPr>
          <a:xfrm>
            <a:off x="3842159" y="95364"/>
            <a:ext cx="8310693"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800" b="1" dirty="0">
                <a:latin typeface="Calibri" panose="020F0502020204030204" pitchFamily="34" charset="0"/>
                <a:cs typeface="Calibri" panose="020F0502020204030204" pitchFamily="34" charset="0"/>
              </a:rPr>
              <a:t>Education Committee Initiatives</a:t>
            </a:r>
            <a:endParaRPr lang="en-US" sz="3800" dirty="0"/>
          </a:p>
        </p:txBody>
      </p:sp>
      <p:sp>
        <p:nvSpPr>
          <p:cNvPr id="7" name="Rectangle 6">
            <a:extLst>
              <a:ext uri="{FF2B5EF4-FFF2-40B4-BE49-F238E27FC236}">
                <a16:creationId xmlns:a16="http://schemas.microsoft.com/office/drawing/2014/main" id="{391ECE8C-7C06-9D18-1E0B-3169E7027B4E}"/>
              </a:ext>
            </a:extLst>
          </p:cNvPr>
          <p:cNvSpPr/>
          <p:nvPr/>
        </p:nvSpPr>
        <p:spPr>
          <a:xfrm>
            <a:off x="3803008" y="887426"/>
            <a:ext cx="8388991"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up of a city&#10;&#10;AI-generated content may be incorrect.">
            <a:extLst>
              <a:ext uri="{FF2B5EF4-FFF2-40B4-BE49-F238E27FC236}">
                <a16:creationId xmlns:a16="http://schemas.microsoft.com/office/drawing/2014/main" id="{56BC71B6-58F5-ADF2-09F6-11AF90C8489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30476"/>
            <a:ext cx="3811352" cy="1294402"/>
          </a:xfrm>
          <a:prstGeom prst="rect">
            <a:avLst/>
          </a:prstGeom>
        </p:spPr>
      </p:pic>
      <p:sp>
        <p:nvSpPr>
          <p:cNvPr id="14" name="TextBox 13">
            <a:extLst>
              <a:ext uri="{FF2B5EF4-FFF2-40B4-BE49-F238E27FC236}">
                <a16:creationId xmlns:a16="http://schemas.microsoft.com/office/drawing/2014/main" id="{2F5DC9B7-FBE6-D0F0-144E-52F1F12CCCF5}"/>
              </a:ext>
            </a:extLst>
          </p:cNvPr>
          <p:cNvSpPr txBox="1"/>
          <p:nvPr/>
        </p:nvSpPr>
        <p:spPr>
          <a:xfrm>
            <a:off x="3803007" y="887426"/>
            <a:ext cx="8388992" cy="400110"/>
          </a:xfrm>
          <a:prstGeom prst="rect">
            <a:avLst/>
          </a:prstGeom>
          <a:noFill/>
        </p:spPr>
        <p:txBody>
          <a:bodyPr wrap="square" rtlCol="0">
            <a:spAutoFit/>
          </a:bodyPr>
          <a:lstStyle/>
          <a:p>
            <a:pPr algn="ctr"/>
            <a:r>
              <a:rPr lang="en-US" sz="2000" b="1" dirty="0">
                <a:solidFill>
                  <a:schemeClr val="bg1"/>
                </a:solidFill>
              </a:rPr>
              <a:t>2025 Virtual Mentoring Cohort 5</a:t>
            </a:r>
          </a:p>
        </p:txBody>
      </p:sp>
    </p:spTree>
    <p:extLst>
      <p:ext uri="{BB962C8B-B14F-4D97-AF65-F5344CB8AC3E}">
        <p14:creationId xmlns:p14="http://schemas.microsoft.com/office/powerpoint/2010/main" val="2441673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297E41-B107-70EB-873C-EDDB8C3BD1AB}"/>
              </a:ext>
            </a:extLst>
          </p:cNvPr>
          <p:cNvSpPr/>
          <p:nvPr/>
        </p:nvSpPr>
        <p:spPr>
          <a:xfrm>
            <a:off x="3775047" y="-26718"/>
            <a:ext cx="8416953" cy="101154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B29A6450-BBF8-97AB-258A-F8B1777446A1}"/>
              </a:ext>
            </a:extLst>
          </p:cNvPr>
          <p:cNvSpPr/>
          <p:nvPr/>
        </p:nvSpPr>
        <p:spPr>
          <a:xfrm>
            <a:off x="0" y="887426"/>
            <a:ext cx="12192000"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1BF7929-D4D0-CC67-2F64-EF464289BFFB}"/>
              </a:ext>
            </a:extLst>
          </p:cNvPr>
          <p:cNvSpPr txBox="1"/>
          <p:nvPr/>
        </p:nvSpPr>
        <p:spPr>
          <a:xfrm>
            <a:off x="4651696" y="24822"/>
            <a:ext cx="6663655"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800" b="1" dirty="0">
                <a:latin typeface="Calibri" panose="020F0502020204030204" pitchFamily="34" charset="0"/>
                <a:cs typeface="Calibri" panose="020F0502020204030204" pitchFamily="34" charset="0"/>
              </a:rPr>
              <a:t>Education Committee</a:t>
            </a:r>
            <a:endParaRPr lang="en-US" sz="4800" dirty="0"/>
          </a:p>
        </p:txBody>
      </p:sp>
      <p:sp>
        <p:nvSpPr>
          <p:cNvPr id="15" name="Rectangle 14">
            <a:extLst>
              <a:ext uri="{FF2B5EF4-FFF2-40B4-BE49-F238E27FC236}">
                <a16:creationId xmlns:a16="http://schemas.microsoft.com/office/drawing/2014/main" id="{0BB62044-EB73-470E-8278-4BB375C459F3}"/>
              </a:ext>
            </a:extLst>
          </p:cNvPr>
          <p:cNvSpPr/>
          <p:nvPr/>
        </p:nvSpPr>
        <p:spPr>
          <a:xfrm>
            <a:off x="4651695" y="887426"/>
            <a:ext cx="6663656"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2026 Virtual Mentoring Cohort 6</a:t>
            </a:r>
          </a:p>
        </p:txBody>
      </p:sp>
      <p:sp>
        <p:nvSpPr>
          <p:cNvPr id="29" name="TextBox 28">
            <a:extLst>
              <a:ext uri="{FF2B5EF4-FFF2-40B4-BE49-F238E27FC236}">
                <a16:creationId xmlns:a16="http://schemas.microsoft.com/office/drawing/2014/main" id="{712DBA88-C771-B42D-8716-85FEE65F5180}"/>
              </a:ext>
            </a:extLst>
          </p:cNvPr>
          <p:cNvSpPr txBox="1"/>
          <p:nvPr/>
        </p:nvSpPr>
        <p:spPr>
          <a:xfrm>
            <a:off x="6946232" y="2028616"/>
            <a:ext cx="5177775" cy="2800767"/>
          </a:xfrm>
          <a:prstGeom prst="rect">
            <a:avLst/>
          </a:prstGeom>
          <a:noFill/>
        </p:spPr>
        <p:txBody>
          <a:bodyPr wrap="square" rtlCol="0">
            <a:spAutoFit/>
          </a:bodyPr>
          <a:lstStyle/>
          <a:p>
            <a:pPr algn="ctr"/>
            <a:r>
              <a:rPr lang="en-US" sz="4400" b="1" i="1" dirty="0"/>
              <a:t>Want to be a Mentee or Mentor in next year’s cohort? </a:t>
            </a:r>
          </a:p>
          <a:p>
            <a:pPr algn="ctr"/>
            <a:r>
              <a:rPr lang="en-US" sz="4400" b="1" i="1" dirty="0"/>
              <a:t>You can apply today!</a:t>
            </a:r>
          </a:p>
        </p:txBody>
      </p:sp>
      <p:sp>
        <p:nvSpPr>
          <p:cNvPr id="6" name="TextBox 5">
            <a:extLst>
              <a:ext uri="{FF2B5EF4-FFF2-40B4-BE49-F238E27FC236}">
                <a16:creationId xmlns:a16="http://schemas.microsoft.com/office/drawing/2014/main" id="{958F65A4-6B54-2D56-386A-3784213B5733}"/>
              </a:ext>
            </a:extLst>
          </p:cNvPr>
          <p:cNvSpPr txBox="1"/>
          <p:nvPr/>
        </p:nvSpPr>
        <p:spPr>
          <a:xfrm>
            <a:off x="7071551" y="4829383"/>
            <a:ext cx="4927135" cy="830997"/>
          </a:xfrm>
          <a:prstGeom prst="rect">
            <a:avLst/>
          </a:prstGeom>
          <a:noFill/>
        </p:spPr>
        <p:txBody>
          <a:bodyPr wrap="square" rtlCol="0">
            <a:spAutoFit/>
          </a:bodyPr>
          <a:lstStyle/>
          <a:p>
            <a:pPr algn="ctr"/>
            <a:r>
              <a:rPr lang="en-US" sz="2400" b="1" i="1" dirty="0"/>
              <a:t>Visit ASNR.com to apply for next year’s Virtual Mentoring Program!</a:t>
            </a:r>
          </a:p>
        </p:txBody>
      </p:sp>
      <p:pic>
        <p:nvPicPr>
          <p:cNvPr id="3" name="Picture 2" descr="A city with trees and a bridge&#10;&#10;Description automatically generated">
            <a:extLst>
              <a:ext uri="{FF2B5EF4-FFF2-40B4-BE49-F238E27FC236}">
                <a16:creationId xmlns:a16="http://schemas.microsoft.com/office/drawing/2014/main" id="{1ADF1001-D78F-BAE0-06B3-17B8A51C5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06"/>
            <a:ext cx="3775046" cy="1261875"/>
          </a:xfrm>
          <a:prstGeom prst="rect">
            <a:avLst/>
          </a:prstGeom>
        </p:spPr>
      </p:pic>
      <p:pic>
        <p:nvPicPr>
          <p:cNvPr id="2" name="Picture 1">
            <a:extLst>
              <a:ext uri="{FF2B5EF4-FFF2-40B4-BE49-F238E27FC236}">
                <a16:creationId xmlns:a16="http://schemas.microsoft.com/office/drawing/2014/main" id="{949CA466-3588-1F35-CB9C-60C418932745}"/>
              </a:ext>
            </a:extLst>
          </p:cNvPr>
          <p:cNvPicPr>
            <a:picLocks noChangeAspect="1"/>
          </p:cNvPicPr>
          <p:nvPr/>
        </p:nvPicPr>
        <p:blipFill>
          <a:blip r:embed="rId3"/>
          <a:srcRect t="4909" r="859"/>
          <a:stretch/>
        </p:blipFill>
        <p:spPr>
          <a:xfrm>
            <a:off x="67993" y="1898975"/>
            <a:ext cx="6663656" cy="4288640"/>
          </a:xfrm>
          <a:prstGeom prst="rect">
            <a:avLst/>
          </a:prstGeom>
        </p:spPr>
      </p:pic>
    </p:spTree>
    <p:extLst>
      <p:ext uri="{BB962C8B-B14F-4D97-AF65-F5344CB8AC3E}">
        <p14:creationId xmlns:p14="http://schemas.microsoft.com/office/powerpoint/2010/main" val="645264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682A74-D918-A3C7-DE82-04914228F1C0}"/>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20" y="-1"/>
            <a:ext cx="12191980" cy="6858001"/>
          </a:xfrm>
          <a:prstGeom prst="rect">
            <a:avLst/>
          </a:prstGeom>
        </p:spPr>
      </p:pic>
      <p:sp>
        <p:nvSpPr>
          <p:cNvPr id="5" name="TextBox 4">
            <a:extLst>
              <a:ext uri="{FF2B5EF4-FFF2-40B4-BE49-F238E27FC236}">
                <a16:creationId xmlns:a16="http://schemas.microsoft.com/office/drawing/2014/main" id="{81024863-C073-6AA6-03CA-6DD75152A170}"/>
              </a:ext>
            </a:extLst>
          </p:cNvPr>
          <p:cNvSpPr txBox="1"/>
          <p:nvPr/>
        </p:nvSpPr>
        <p:spPr>
          <a:xfrm>
            <a:off x="626918" y="3429000"/>
            <a:ext cx="4506064" cy="1888742"/>
          </a:xfrm>
          <a:prstGeom prst="rect">
            <a:avLst/>
          </a:prstGeom>
        </p:spPr>
        <p:txBody>
          <a:bodyPr vert="horz" lIns="91440" tIns="45720" rIns="91440" bIns="45720" rtlCol="0" anchor="b">
            <a:normAutofit/>
          </a:bodyPr>
          <a:lstStyle/>
          <a:p>
            <a:pPr marL="171450" marR="0" lvl="0">
              <a:lnSpc>
                <a:spcPct val="90000"/>
              </a:lnSpc>
              <a:spcBef>
                <a:spcPct val="0"/>
              </a:spcBef>
              <a:spcAft>
                <a:spcPts val="600"/>
              </a:spcAft>
            </a:pPr>
            <a:r>
              <a:rPr lang="en-US" sz="2500" b="1" dirty="0">
                <a:solidFill>
                  <a:srgbClr val="FFFFFF"/>
                </a:solidFill>
                <a:effectLst/>
                <a:latin typeface="+mj-lt"/>
                <a:ea typeface="+mj-ea"/>
                <a:cs typeface="+mj-cs"/>
              </a:rPr>
              <a:t>Membership Engagement Committee Report</a:t>
            </a:r>
            <a:endParaRPr lang="en-US" sz="2500" b="1" i="1" dirty="0">
              <a:solidFill>
                <a:srgbClr val="FFFFFF"/>
              </a:solidFill>
              <a:effectLst/>
              <a:latin typeface="+mj-lt"/>
              <a:ea typeface="+mj-ea"/>
              <a:cs typeface="+mj-cs"/>
            </a:endParaRPr>
          </a:p>
          <a:p>
            <a:pPr marL="171450" marR="0" lvl="0">
              <a:lnSpc>
                <a:spcPct val="90000"/>
              </a:lnSpc>
              <a:spcBef>
                <a:spcPct val="0"/>
              </a:spcBef>
              <a:spcAft>
                <a:spcPts val="600"/>
              </a:spcAft>
            </a:pPr>
            <a:r>
              <a:rPr lang="en-US" sz="2500" b="1" i="1" dirty="0">
                <a:solidFill>
                  <a:srgbClr val="FFFFFF"/>
                </a:solidFill>
                <a:effectLst/>
                <a:latin typeface="+mj-lt"/>
                <a:ea typeface="+mj-ea"/>
                <a:cs typeface="+mj-cs"/>
              </a:rPr>
              <a:t>Steven R. Zeiler, </a:t>
            </a:r>
            <a:r>
              <a:rPr lang="en-US" sz="2500" b="1" i="1" dirty="0">
                <a:solidFill>
                  <a:srgbClr val="FFFFFF"/>
                </a:solidFill>
                <a:latin typeface="+mj-lt"/>
                <a:ea typeface="+mj-ea"/>
                <a:cs typeface="+mj-cs"/>
              </a:rPr>
              <a:t>M.D., </a:t>
            </a:r>
            <a:r>
              <a:rPr lang="en-US" sz="2500" b="1" i="1" dirty="0" err="1">
                <a:solidFill>
                  <a:srgbClr val="FFFFFF"/>
                </a:solidFill>
                <a:latin typeface="+mj-lt"/>
                <a:ea typeface="+mj-ea"/>
                <a:cs typeface="+mj-cs"/>
              </a:rPr>
              <a:t>Ph.D</a:t>
            </a:r>
            <a:endParaRPr lang="en-US" sz="2500" b="1" dirty="0">
              <a:solidFill>
                <a:srgbClr val="FFFFFF"/>
              </a:solidFill>
              <a:effectLst/>
              <a:latin typeface="+mj-lt"/>
              <a:ea typeface="+mj-ea"/>
              <a:cs typeface="+mj-cs"/>
            </a:endParaRPr>
          </a:p>
          <a:p>
            <a:pPr>
              <a:lnSpc>
                <a:spcPct val="90000"/>
              </a:lnSpc>
              <a:spcBef>
                <a:spcPct val="0"/>
              </a:spcBef>
            </a:pPr>
            <a:endParaRPr lang="en-US" sz="2500" b="1" dirty="0">
              <a:solidFill>
                <a:srgbClr val="FFFFFF"/>
              </a:solidFill>
              <a:latin typeface="+mj-lt"/>
              <a:ea typeface="+mj-ea"/>
              <a:cs typeface="+mj-cs"/>
            </a:endParaRPr>
          </a:p>
        </p:txBody>
      </p:sp>
    </p:spTree>
    <p:extLst>
      <p:ext uri="{BB962C8B-B14F-4D97-AF65-F5344CB8AC3E}">
        <p14:creationId xmlns:p14="http://schemas.microsoft.com/office/powerpoint/2010/main" val="1363933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C10181A-354B-497D-B85D-2844FDA530F6}"/>
              </a:ext>
            </a:extLst>
          </p:cNvPr>
          <p:cNvSpPr/>
          <p:nvPr/>
        </p:nvSpPr>
        <p:spPr>
          <a:xfrm>
            <a:off x="0" y="6357309"/>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A7AA682-1787-181D-F061-333FE183F73A}"/>
              </a:ext>
            </a:extLst>
          </p:cNvPr>
          <p:cNvGrpSpPr/>
          <p:nvPr/>
        </p:nvGrpSpPr>
        <p:grpSpPr>
          <a:xfrm>
            <a:off x="0" y="-26718"/>
            <a:ext cx="12192000" cy="1291431"/>
            <a:chOff x="0" y="-26718"/>
            <a:chExt cx="12192000" cy="1291431"/>
          </a:xfrm>
        </p:grpSpPr>
        <p:sp>
          <p:nvSpPr>
            <p:cNvPr id="20" name="Rectangle 19">
              <a:extLst>
                <a:ext uri="{FF2B5EF4-FFF2-40B4-BE49-F238E27FC236}">
                  <a16:creationId xmlns:a16="http://schemas.microsoft.com/office/drawing/2014/main" id="{D29C3B83-F482-40AB-B0BC-7585D8924D62}"/>
                </a:ext>
              </a:extLst>
            </p:cNvPr>
            <p:cNvSpPr/>
            <p:nvPr/>
          </p:nvSpPr>
          <p:spPr>
            <a:xfrm>
              <a:off x="3766657" y="-26718"/>
              <a:ext cx="8425343" cy="101154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BB62044-EB73-470E-8278-4BB375C459F3}"/>
                </a:ext>
              </a:extLst>
            </p:cNvPr>
            <p:cNvSpPr/>
            <p:nvPr/>
          </p:nvSpPr>
          <p:spPr>
            <a:xfrm>
              <a:off x="0" y="887426"/>
              <a:ext cx="12192000"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1D4F8C1-9F59-416B-B110-484CBBDFAEB0}"/>
                </a:ext>
              </a:extLst>
            </p:cNvPr>
            <p:cNvSpPr txBox="1"/>
            <p:nvPr/>
          </p:nvSpPr>
          <p:spPr>
            <a:xfrm>
              <a:off x="4720205" y="175727"/>
              <a:ext cx="6518246"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latin typeface="Calibri" panose="020F0502020204030204" pitchFamily="34" charset="0"/>
                  <a:cs typeface="Calibri" panose="020F0502020204030204" pitchFamily="34" charset="0"/>
                </a:rPr>
                <a:t>Membership Engagement Committee</a:t>
              </a:r>
              <a:endParaRPr lang="en-US" sz="3200" dirty="0"/>
            </a:p>
          </p:txBody>
        </p:sp>
        <p:pic>
          <p:nvPicPr>
            <p:cNvPr id="3" name="Picture 2">
              <a:extLst>
                <a:ext uri="{FF2B5EF4-FFF2-40B4-BE49-F238E27FC236}">
                  <a16:creationId xmlns:a16="http://schemas.microsoft.com/office/drawing/2014/main" id="{B5746D58-5A6A-AD16-36FB-033E4118E3B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5447"/>
              <a:ext cx="3779053" cy="1280160"/>
            </a:xfrm>
            <a:prstGeom prst="rect">
              <a:avLst/>
            </a:prstGeom>
          </p:spPr>
        </p:pic>
      </p:grpSp>
      <p:pic>
        <p:nvPicPr>
          <p:cNvPr id="1028" name="Picture 4">
            <a:extLst>
              <a:ext uri="{FF2B5EF4-FFF2-40B4-BE49-F238E27FC236}">
                <a16:creationId xmlns:a16="http://schemas.microsoft.com/office/drawing/2014/main" id="{A61C0301-A93C-CABD-D75A-EE0015837F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3394" y="1846262"/>
            <a:ext cx="1131318" cy="18855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56D5C068-85A4-5D3C-2ABA-50CE7C87AFE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60324" y="1846262"/>
            <a:ext cx="1108208" cy="18470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70DEEC19-20A5-A48E-F94F-3109C1B2849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13211" y="1846262"/>
            <a:ext cx="1108209" cy="18470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a:extLst>
              <a:ext uri="{FF2B5EF4-FFF2-40B4-BE49-F238E27FC236}">
                <a16:creationId xmlns:a16="http://schemas.microsoft.com/office/drawing/2014/main" id="{C27B3684-6973-5E23-435A-5EFF7F481CB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11953" y="1846262"/>
            <a:ext cx="1108209" cy="18470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a:extLst>
              <a:ext uri="{FF2B5EF4-FFF2-40B4-BE49-F238E27FC236}">
                <a16:creationId xmlns:a16="http://schemas.microsoft.com/office/drawing/2014/main" id="{F6FB00C1-2BED-F1D6-030D-FEAF39E2B17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589919" y="1846262"/>
            <a:ext cx="1108209" cy="18470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extLst>
              <a:ext uri="{FF2B5EF4-FFF2-40B4-BE49-F238E27FC236}">
                <a16:creationId xmlns:a16="http://schemas.microsoft.com/office/drawing/2014/main" id="{5FB46BCE-0CA5-F8E6-09DE-BE94B5D6ADA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90286" y="3889443"/>
            <a:ext cx="1108209" cy="18470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a:extLst>
              <a:ext uri="{FF2B5EF4-FFF2-40B4-BE49-F238E27FC236}">
                <a16:creationId xmlns:a16="http://schemas.microsoft.com/office/drawing/2014/main" id="{2ABEC5DE-4ABA-7EA2-7B91-879485C25F1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548769" y="3889443"/>
            <a:ext cx="1131318" cy="18855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a:extLst>
              <a:ext uri="{FF2B5EF4-FFF2-40B4-BE49-F238E27FC236}">
                <a16:creationId xmlns:a16="http://schemas.microsoft.com/office/drawing/2014/main" id="{8598FC5E-16EC-211A-DBA1-42AECD41F1FA}"/>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930361" y="3889443"/>
            <a:ext cx="1131318" cy="18855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a:extLst>
              <a:ext uri="{FF2B5EF4-FFF2-40B4-BE49-F238E27FC236}">
                <a16:creationId xmlns:a16="http://schemas.microsoft.com/office/drawing/2014/main" id="{A9D48572-D3EE-4E81-E3EE-CD6BECFA9CE7}"/>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311953" y="3889443"/>
            <a:ext cx="1108208" cy="18470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a:extLst>
              <a:ext uri="{FF2B5EF4-FFF2-40B4-BE49-F238E27FC236}">
                <a16:creationId xmlns:a16="http://schemas.microsoft.com/office/drawing/2014/main" id="{5ACB139F-ACCF-3012-91E3-28DCFCFFF244}"/>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670435" y="3889443"/>
            <a:ext cx="1108208" cy="18470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6">
            <a:extLst>
              <a:ext uri="{FF2B5EF4-FFF2-40B4-BE49-F238E27FC236}">
                <a16:creationId xmlns:a16="http://schemas.microsoft.com/office/drawing/2014/main" id="{06BF9722-5DB8-B7EB-0323-061DAF44F280}"/>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348907" y="2793077"/>
            <a:ext cx="1080237" cy="18003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835D175-193E-A871-0DB4-637573C9CF9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348907" y="2766845"/>
            <a:ext cx="1083078" cy="1505632"/>
          </a:xfrm>
          <a:prstGeom prst="rect">
            <a:avLst/>
          </a:prstGeom>
        </p:spPr>
      </p:pic>
      <p:pic>
        <p:nvPicPr>
          <p:cNvPr id="4" name="Picture 3" descr="A close-up of a city&#10;&#10;AI-generated content may be incorrect.">
            <a:extLst>
              <a:ext uri="{FF2B5EF4-FFF2-40B4-BE49-F238E27FC236}">
                <a16:creationId xmlns:a16="http://schemas.microsoft.com/office/drawing/2014/main" id="{7CBD242E-15E1-745C-B170-8B931304EA8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30476"/>
            <a:ext cx="3811352" cy="1294402"/>
          </a:xfrm>
          <a:prstGeom prst="rect">
            <a:avLst/>
          </a:prstGeom>
        </p:spPr>
      </p:pic>
    </p:spTree>
    <p:extLst>
      <p:ext uri="{BB962C8B-B14F-4D97-AF65-F5344CB8AC3E}">
        <p14:creationId xmlns:p14="http://schemas.microsoft.com/office/powerpoint/2010/main" val="3686877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B2545B-4F4E-4555-AD8E-D09D7D4D3CAF}"/>
              </a:ext>
            </a:extLst>
          </p:cNvPr>
          <p:cNvSpPr txBox="1"/>
          <p:nvPr/>
        </p:nvSpPr>
        <p:spPr>
          <a:xfrm>
            <a:off x="-1" y="2392669"/>
            <a:ext cx="8738559" cy="1684031"/>
          </a:xfrm>
          <a:prstGeom prst="rect">
            <a:avLst/>
          </a:prstGeom>
        </p:spPr>
        <p:txBody>
          <a:bodyPr vert="horz" lIns="91440" tIns="45720" rIns="91440" bIns="45720" rtlCol="0" anchor="ctr" anchorCtr="0">
            <a:normAutofit/>
          </a:bodyPr>
          <a:lstStyle/>
          <a:p>
            <a:pPr marL="171450" marR="0" lvl="0" defTabSz="914400">
              <a:lnSpc>
                <a:spcPct val="90000"/>
              </a:lnSpc>
              <a:spcBef>
                <a:spcPts val="0"/>
              </a:spcBef>
              <a:spcAft>
                <a:spcPts val="600"/>
              </a:spcAft>
            </a:pPr>
            <a:r>
              <a:rPr lang="en-US" sz="5000" dirty="0">
                <a:effectLst/>
              </a:rPr>
              <a:t>President’s Report </a:t>
            </a:r>
          </a:p>
          <a:p>
            <a:pPr marL="171450" marR="0" lvl="0" defTabSz="914400">
              <a:lnSpc>
                <a:spcPct val="90000"/>
              </a:lnSpc>
              <a:spcBef>
                <a:spcPts val="0"/>
              </a:spcBef>
              <a:spcAft>
                <a:spcPts val="600"/>
              </a:spcAft>
            </a:pPr>
            <a:r>
              <a:rPr lang="en-US" sz="5000" i="1" dirty="0">
                <a:effectLst/>
              </a:rPr>
              <a:t>Catherine Lang, PT, PhD, FASNR</a:t>
            </a:r>
            <a:endParaRPr lang="en-US" sz="5000" b="1" kern="1200" dirty="0">
              <a:solidFill>
                <a:schemeClr val="tx1"/>
              </a:solidFill>
              <a:ea typeface="+mj-ea"/>
              <a:cs typeface="+mj-cs"/>
            </a:endParaRPr>
          </a:p>
        </p:txBody>
      </p:sp>
      <p:pic>
        <p:nvPicPr>
          <p:cNvPr id="5" name="Picture 4" descr="A picture containing text&#10;&#10;Description automatically generated">
            <a:extLst>
              <a:ext uri="{FF2B5EF4-FFF2-40B4-BE49-F238E27FC236}">
                <a16:creationId xmlns:a16="http://schemas.microsoft.com/office/drawing/2014/main" id="{D4FA1AB7-9823-4900-A98E-4B5C91C4313C}"/>
              </a:ext>
            </a:extLst>
          </p:cNvPr>
          <p:cNvPicPr>
            <a:picLocks noChangeAspect="1"/>
          </p:cNvPicPr>
          <p:nvPr/>
        </p:nvPicPr>
        <p:blipFill rotWithShape="1">
          <a:blip r:embed="rId2">
            <a:extLst>
              <a:ext uri="{28A0092B-C50C-407E-A947-70E740481C1C}">
                <a14:useLocalDpi xmlns:a14="http://schemas.microsoft.com/office/drawing/2010/main" val="0"/>
              </a:ext>
            </a:extLst>
          </a:blip>
          <a:srcRect l="3577" r="-3576"/>
          <a:stretch/>
        </p:blipFill>
        <p:spPr>
          <a:xfrm>
            <a:off x="8141599" y="120344"/>
            <a:ext cx="3462083" cy="1050264"/>
          </a:xfrm>
          <a:prstGeom prst="rect">
            <a:avLst/>
          </a:prstGeom>
        </p:spPr>
      </p:pic>
      <p:pic>
        <p:nvPicPr>
          <p:cNvPr id="10" name="Picture 9" descr="A picture containing text, tableware, plate, dishware&#10;&#10;Description automatically generated">
            <a:extLst>
              <a:ext uri="{FF2B5EF4-FFF2-40B4-BE49-F238E27FC236}">
                <a16:creationId xmlns:a16="http://schemas.microsoft.com/office/drawing/2014/main" id="{92FE3647-114C-4201-B27A-46ED11E74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41" y="5905500"/>
            <a:ext cx="2825979" cy="766105"/>
          </a:xfrm>
          <a:prstGeom prst="rect">
            <a:avLst/>
          </a:prstGeom>
        </p:spPr>
      </p:pic>
      <p:pic>
        <p:nvPicPr>
          <p:cNvPr id="3" name="Picture 2">
            <a:extLst>
              <a:ext uri="{FF2B5EF4-FFF2-40B4-BE49-F238E27FC236}">
                <a16:creationId xmlns:a16="http://schemas.microsoft.com/office/drawing/2014/main" id="{AE3320E5-C33D-D1C9-6376-CEA3E26F5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32167" y="1966494"/>
            <a:ext cx="2653182" cy="3622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877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C10181A-354B-497D-B85D-2844FDA530F6}"/>
              </a:ext>
            </a:extLst>
          </p:cNvPr>
          <p:cNvSpPr/>
          <p:nvPr/>
        </p:nvSpPr>
        <p:spPr>
          <a:xfrm>
            <a:off x="0" y="6357309"/>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B3AE12-C8E7-4C34-F85B-3E22071A4B3F}"/>
              </a:ext>
            </a:extLst>
          </p:cNvPr>
          <p:cNvPicPr>
            <a:picLocks noChangeAspect="1"/>
          </p:cNvPicPr>
          <p:nvPr/>
        </p:nvPicPr>
        <p:blipFill>
          <a:blip r:embed="rId2"/>
          <a:stretch>
            <a:fillRect/>
          </a:stretch>
        </p:blipFill>
        <p:spPr>
          <a:xfrm>
            <a:off x="755916" y="1217221"/>
            <a:ext cx="10680169" cy="4423558"/>
          </a:xfrm>
          <a:prstGeom prst="rect">
            <a:avLst/>
          </a:prstGeom>
        </p:spPr>
      </p:pic>
    </p:spTree>
    <p:extLst>
      <p:ext uri="{BB962C8B-B14F-4D97-AF65-F5344CB8AC3E}">
        <p14:creationId xmlns:p14="http://schemas.microsoft.com/office/powerpoint/2010/main" val="2724093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439C7-8FEF-EA00-439F-69EE2A1F441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FC97C30-C92B-4838-955B-29B5CE6A8E91}"/>
              </a:ext>
            </a:extLst>
          </p:cNvPr>
          <p:cNvGrpSpPr/>
          <p:nvPr/>
        </p:nvGrpSpPr>
        <p:grpSpPr>
          <a:xfrm>
            <a:off x="1883329" y="-26718"/>
            <a:ext cx="8425343" cy="1290644"/>
            <a:chOff x="3766657" y="-26718"/>
            <a:chExt cx="8425343" cy="1290644"/>
          </a:xfrm>
        </p:grpSpPr>
        <p:sp>
          <p:nvSpPr>
            <p:cNvPr id="5" name="Rectangle 4">
              <a:extLst>
                <a:ext uri="{FF2B5EF4-FFF2-40B4-BE49-F238E27FC236}">
                  <a16:creationId xmlns:a16="http://schemas.microsoft.com/office/drawing/2014/main" id="{1CB4E913-A335-4497-060E-6F4136384001}"/>
                </a:ext>
              </a:extLst>
            </p:cNvPr>
            <p:cNvSpPr/>
            <p:nvPr/>
          </p:nvSpPr>
          <p:spPr>
            <a:xfrm>
              <a:off x="3766657" y="-26718"/>
              <a:ext cx="8425343" cy="101154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C14D453-DF63-79D7-2433-C9533261C48E}"/>
                </a:ext>
              </a:extLst>
            </p:cNvPr>
            <p:cNvSpPr txBox="1"/>
            <p:nvPr/>
          </p:nvSpPr>
          <p:spPr>
            <a:xfrm>
              <a:off x="4720205" y="175727"/>
              <a:ext cx="6518246"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latin typeface="Calibri" panose="020F0502020204030204" pitchFamily="34" charset="0"/>
                  <a:cs typeface="Calibri" panose="020F0502020204030204" pitchFamily="34" charset="0"/>
                </a:rPr>
                <a:t>Membership Engagement Committee</a:t>
              </a:r>
              <a:endParaRPr lang="en-US" sz="3200" dirty="0"/>
            </a:p>
          </p:txBody>
        </p:sp>
        <p:sp>
          <p:nvSpPr>
            <p:cNvPr id="15" name="Rectangle 14">
              <a:extLst>
                <a:ext uri="{FF2B5EF4-FFF2-40B4-BE49-F238E27FC236}">
                  <a16:creationId xmlns:a16="http://schemas.microsoft.com/office/drawing/2014/main" id="{CF90FB19-AEE0-CB58-4BC8-20B8A5F89591}"/>
                </a:ext>
              </a:extLst>
            </p:cNvPr>
            <p:cNvSpPr/>
            <p:nvPr/>
          </p:nvSpPr>
          <p:spPr>
            <a:xfrm>
              <a:off x="4369076" y="887426"/>
              <a:ext cx="7220505"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2022-2025 GOALS UPDATES</a:t>
              </a:r>
            </a:p>
          </p:txBody>
        </p:sp>
      </p:grpSp>
      <p:sp>
        <p:nvSpPr>
          <p:cNvPr id="34" name="Rectangle 33">
            <a:extLst>
              <a:ext uri="{FF2B5EF4-FFF2-40B4-BE49-F238E27FC236}">
                <a16:creationId xmlns:a16="http://schemas.microsoft.com/office/drawing/2014/main" id="{967CE284-EDB4-1177-343A-D37536CBEA5D}"/>
              </a:ext>
            </a:extLst>
          </p:cNvPr>
          <p:cNvSpPr/>
          <p:nvPr/>
        </p:nvSpPr>
        <p:spPr>
          <a:xfrm>
            <a:off x="0" y="6357309"/>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9A705CA5-0D4E-F33E-3152-484B51D44547}"/>
              </a:ext>
            </a:extLst>
          </p:cNvPr>
          <p:cNvGraphicFramePr>
            <a:graphicFrameLocks noGrp="1"/>
          </p:cNvGraphicFramePr>
          <p:nvPr/>
        </p:nvGraphicFramePr>
        <p:xfrm>
          <a:off x="458582" y="1397411"/>
          <a:ext cx="11208124" cy="4471803"/>
        </p:xfrm>
        <a:graphic>
          <a:graphicData uri="http://schemas.openxmlformats.org/drawingml/2006/table">
            <a:tbl>
              <a:tblPr firstRow="1" bandRow="1">
                <a:tableStyleId>{5C22544A-7EE6-4342-B048-85BDC9FD1C3A}</a:tableStyleId>
              </a:tblPr>
              <a:tblGrid>
                <a:gridCol w="4654613">
                  <a:extLst>
                    <a:ext uri="{9D8B030D-6E8A-4147-A177-3AD203B41FA5}">
                      <a16:colId xmlns:a16="http://schemas.microsoft.com/office/drawing/2014/main" val="1485631863"/>
                    </a:ext>
                  </a:extLst>
                </a:gridCol>
                <a:gridCol w="6553511">
                  <a:extLst>
                    <a:ext uri="{9D8B030D-6E8A-4147-A177-3AD203B41FA5}">
                      <a16:colId xmlns:a16="http://schemas.microsoft.com/office/drawing/2014/main" val="3865242529"/>
                    </a:ext>
                  </a:extLst>
                </a:gridCol>
              </a:tblGrid>
              <a:tr h="491430">
                <a:tc>
                  <a:txBody>
                    <a:bodyPr/>
                    <a:lstStyle/>
                    <a:p>
                      <a:r>
                        <a:rPr lang="en-US" dirty="0"/>
                        <a:t>GOALS</a:t>
                      </a:r>
                    </a:p>
                  </a:txBody>
                  <a:tcPr/>
                </a:tc>
                <a:tc>
                  <a:txBody>
                    <a:bodyPr/>
                    <a:lstStyle/>
                    <a:p>
                      <a:r>
                        <a:rPr lang="en-US" dirty="0"/>
                        <a:t>PROGRESS</a:t>
                      </a:r>
                    </a:p>
                  </a:txBody>
                  <a:tcPr/>
                </a:tc>
                <a:extLst>
                  <a:ext uri="{0D108BD9-81ED-4DB2-BD59-A6C34878D82A}">
                    <a16:rowId xmlns:a16="http://schemas.microsoft.com/office/drawing/2014/main" val="141620576"/>
                  </a:ext>
                </a:extLst>
              </a:tr>
              <a:tr h="7371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effectLst/>
                          <a:latin typeface="+mn-lt"/>
                          <a:ea typeface="Calibri" panose="020F0502020204030204" pitchFamily="34" charset="0"/>
                          <a:cs typeface="Times New Roman" panose="02020603050405020304" pitchFamily="18" charset="0"/>
                        </a:rPr>
                        <a:t>Increase total membership by 10% over a rolling 3-year average.</a:t>
                      </a:r>
                    </a:p>
                  </a:txBody>
                  <a:tcPr marL="68580" marR="68580" marT="0" marB="0"/>
                </a:tc>
                <a:tc>
                  <a:txBody>
                    <a:bodyPr/>
                    <a:lstStyle/>
                    <a:p>
                      <a:pPr marL="285750" indent="-285750">
                        <a:buFont typeface="Arial" panose="020B0604020202020204" pitchFamily="34" charset="0"/>
                        <a:buChar char="•"/>
                      </a:pPr>
                      <a:r>
                        <a:rPr lang="en-US" sz="1400" kern="1200" dirty="0">
                          <a:solidFill>
                            <a:schemeClr val="dk1"/>
                          </a:solidFill>
                          <a:effectLst/>
                          <a:latin typeface="+mn-lt"/>
                          <a:ea typeface="+mn-ea"/>
                          <a:cs typeface="+mn-cs"/>
                        </a:rPr>
                        <a:t>Continuing to achieve</a:t>
                      </a:r>
                    </a:p>
                    <a:p>
                      <a:pPr marL="285750" indent="-285750">
                        <a:buFont typeface="Arial" panose="020B0604020202020204" pitchFamily="34" charset="0"/>
                        <a:buChar char="•"/>
                      </a:pPr>
                      <a:r>
                        <a:rPr lang="en-US" sz="1400" kern="1200" dirty="0">
                          <a:solidFill>
                            <a:schemeClr val="dk1"/>
                          </a:solidFill>
                          <a:effectLst/>
                          <a:latin typeface="+mn-lt"/>
                          <a:ea typeface="+mn-ea"/>
                          <a:cs typeface="+mn-cs"/>
                        </a:rPr>
                        <a:t>Using a cross-pollination</a:t>
                      </a:r>
                      <a:r>
                        <a:rPr lang="en-US" sz="1400" kern="1200" baseline="0" dirty="0">
                          <a:solidFill>
                            <a:schemeClr val="dk1"/>
                          </a:solidFill>
                          <a:effectLst/>
                          <a:latin typeface="+mn-lt"/>
                          <a:ea typeface="+mn-ea"/>
                          <a:cs typeface="+mn-cs"/>
                        </a:rPr>
                        <a:t> strategy to like-minded </a:t>
                      </a:r>
                      <a:r>
                        <a:rPr lang="en-US" sz="1400" kern="1200" baseline="0" dirty="0" err="1">
                          <a:solidFill>
                            <a:schemeClr val="dk1"/>
                          </a:solidFill>
                          <a:effectLst/>
                          <a:latin typeface="+mn-lt"/>
                          <a:ea typeface="+mn-ea"/>
                          <a:cs typeface="+mn-cs"/>
                        </a:rPr>
                        <a:t>societeis</a:t>
                      </a:r>
                      <a:endParaRPr lang="en-US" sz="1400" kern="1200" baseline="0" dirty="0">
                        <a:solidFill>
                          <a:schemeClr val="dk1"/>
                        </a:solidFill>
                        <a:effectLst/>
                        <a:latin typeface="+mn-lt"/>
                        <a:ea typeface="+mn-ea"/>
                        <a:cs typeface="+mn-cs"/>
                      </a:endParaRPr>
                    </a:p>
                    <a:p>
                      <a:pPr marL="285750" indent="-285750">
                        <a:buFont typeface="Arial" panose="020B0604020202020204" pitchFamily="34" charset="0"/>
                        <a:buChar char="•"/>
                      </a:pPr>
                      <a:r>
                        <a:rPr lang="en-US" sz="1400" dirty="0"/>
                        <a:t>Strong word-of mouth advertising</a:t>
                      </a:r>
                    </a:p>
                    <a:p>
                      <a:pPr marL="285750" indent="-285750">
                        <a:buFont typeface="Arial" panose="020B0604020202020204" pitchFamily="34" charset="0"/>
                        <a:buChar char="•"/>
                      </a:pPr>
                      <a:r>
                        <a:rPr lang="en-US" sz="1400" dirty="0"/>
                        <a:t>Social media presence </a:t>
                      </a:r>
                    </a:p>
                  </a:txBody>
                  <a:tcPr/>
                </a:tc>
                <a:extLst>
                  <a:ext uri="{0D108BD9-81ED-4DB2-BD59-A6C34878D82A}">
                    <a16:rowId xmlns:a16="http://schemas.microsoft.com/office/drawing/2014/main" val="2528132906"/>
                  </a:ext>
                </a:extLst>
              </a:tr>
              <a:tr h="1023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effectLst/>
                          <a:latin typeface="+mn-lt"/>
                          <a:ea typeface="Calibri" panose="020F0502020204030204" pitchFamily="34" charset="0"/>
                          <a:cs typeface="Times New Roman" panose="02020603050405020304" pitchFamily="18" charset="0"/>
                        </a:rPr>
                        <a:t>Characterize the demographic profile of our members, for the larger purpose of setting realistic, measurable goals related to membership drives, intersection with core strategies, and Diversity, Equity, &amp; Inclusion (DEI).</a:t>
                      </a:r>
                    </a:p>
                    <a:p>
                      <a:pPr marL="0" marR="0">
                        <a:spcBef>
                          <a:spcPts val="0"/>
                        </a:spcBef>
                        <a:spcAft>
                          <a:spcPts val="0"/>
                        </a:spcAft>
                      </a:pP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285750" indent="-285750">
                        <a:buFont typeface="Arial" panose="020B0604020202020204" pitchFamily="34" charset="0"/>
                        <a:buChar char="•"/>
                      </a:pPr>
                      <a:r>
                        <a:rPr lang="en-US" sz="1400" kern="1200" dirty="0">
                          <a:solidFill>
                            <a:schemeClr val="dk1"/>
                          </a:solidFill>
                          <a:effectLst/>
                          <a:latin typeface="+mn-lt"/>
                          <a:ea typeface="+mn-ea"/>
                          <a:cs typeface="+mn-cs"/>
                        </a:rPr>
                        <a:t>Continuing to analyze data from the revised membership application form</a:t>
                      </a:r>
                    </a:p>
                    <a:p>
                      <a:pPr marL="285750" indent="-285750">
                        <a:buFont typeface="Arial" panose="020B0604020202020204" pitchFamily="34" charset="0"/>
                        <a:buChar char="•"/>
                      </a:pPr>
                      <a:r>
                        <a:rPr lang="en-US" sz="1400" kern="1200" dirty="0">
                          <a:solidFill>
                            <a:schemeClr val="dk1"/>
                          </a:solidFill>
                          <a:effectLst/>
                          <a:latin typeface="+mn-lt"/>
                          <a:ea typeface="+mn-ea"/>
                          <a:cs typeface="+mn-cs"/>
                        </a:rPr>
                        <a:t>Continuing to analyze data from  the revised meeting registration forms</a:t>
                      </a:r>
                    </a:p>
                  </a:txBody>
                  <a:tcPr/>
                </a:tc>
                <a:extLst>
                  <a:ext uri="{0D108BD9-81ED-4DB2-BD59-A6C34878D82A}">
                    <a16:rowId xmlns:a16="http://schemas.microsoft.com/office/drawing/2014/main" val="1712276135"/>
                  </a:ext>
                </a:extLst>
              </a:tr>
              <a:tr h="1023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effectLst/>
                          <a:latin typeface="+mn-lt"/>
                          <a:ea typeface="Calibri" panose="020F0502020204030204" pitchFamily="34" charset="0"/>
                          <a:cs typeface="Times New Roman" panose="02020603050405020304" pitchFamily="18" charset="0"/>
                        </a:rPr>
                        <a:t>Determine the key, reproducible mechanisms through which ASNR gains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285750" indent="-285750">
                        <a:buFont typeface="Arial" panose="020B0604020202020204" pitchFamily="34" charset="0"/>
                        <a:buChar char="•"/>
                      </a:pPr>
                      <a:r>
                        <a:rPr lang="en-US" sz="1400" kern="1200" dirty="0">
                          <a:solidFill>
                            <a:schemeClr val="dk1"/>
                          </a:solidFill>
                          <a:effectLst/>
                          <a:latin typeface="+mn-lt"/>
                          <a:ea typeface="+mn-ea"/>
                          <a:cs typeface="+mn-cs"/>
                        </a:rPr>
                        <a:t>Conference is driving factor to renew</a:t>
                      </a:r>
                    </a:p>
                    <a:p>
                      <a:pPr marL="285750" indent="-285750">
                        <a:buFont typeface="Arial" panose="020B0604020202020204" pitchFamily="34" charset="0"/>
                        <a:buChar char="•"/>
                      </a:pPr>
                      <a:r>
                        <a:rPr lang="en-US" sz="1400" kern="1200" dirty="0">
                          <a:solidFill>
                            <a:schemeClr val="dk1"/>
                          </a:solidFill>
                          <a:effectLst/>
                          <a:latin typeface="+mn-lt"/>
                          <a:ea typeface="+mn-ea"/>
                          <a:cs typeface="+mn-cs"/>
                        </a:rPr>
                        <a:t>Physician outreach brainstorming</a:t>
                      </a:r>
                    </a:p>
                    <a:p>
                      <a:pPr marL="285750" indent="-285750">
                        <a:buFont typeface="Arial" panose="020B0604020202020204" pitchFamily="34" charset="0"/>
                        <a:buChar char="•"/>
                      </a:pPr>
                      <a:r>
                        <a:rPr lang="en-US" sz="1400" kern="1200" dirty="0">
                          <a:solidFill>
                            <a:schemeClr val="dk1"/>
                          </a:solidFill>
                          <a:effectLst/>
                          <a:latin typeface="+mn-lt"/>
                          <a:ea typeface="+mn-ea"/>
                          <a:cs typeface="+mn-cs"/>
                        </a:rPr>
                        <a:t>DEI </a:t>
                      </a:r>
                    </a:p>
                    <a:p>
                      <a:pPr marL="285750" indent="-285750">
                        <a:buFont typeface="Arial" panose="020B0604020202020204" pitchFamily="34" charset="0"/>
                        <a:buChar char="•"/>
                      </a:pPr>
                      <a:endParaRPr lang="en-US" sz="1400" dirty="0"/>
                    </a:p>
                  </a:txBody>
                  <a:tcPr/>
                </a:tc>
                <a:extLst>
                  <a:ext uri="{0D108BD9-81ED-4DB2-BD59-A6C34878D82A}">
                    <a16:rowId xmlns:a16="http://schemas.microsoft.com/office/drawing/2014/main" val="1285226831"/>
                  </a:ext>
                </a:extLst>
              </a:tr>
              <a:tr h="8427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effectLst/>
                          <a:latin typeface="+mn-lt"/>
                          <a:ea typeface="Calibri" panose="020F0502020204030204" pitchFamily="34" charset="0"/>
                          <a:cs typeface="Times New Roman" panose="02020603050405020304" pitchFamily="18" charset="0"/>
                        </a:rPr>
                        <a:t>Align the goals &amp; plans for the ASNR Membership Engagement Committee with the overall ASNR Strategic initiatives</a:t>
                      </a:r>
                      <a:r>
                        <a:rPr lang="en-US" sz="1400" b="0" baseline="0" dirty="0">
                          <a:effectLst/>
                          <a:latin typeface="+mn-lt"/>
                          <a:ea typeface="Calibri" panose="020F0502020204030204" pitchFamily="34" charset="0"/>
                          <a:cs typeface="Times New Roman" panose="02020603050405020304" pitchFamily="18" charset="0"/>
                        </a:rPr>
                        <a:t>, including </a:t>
                      </a:r>
                      <a:r>
                        <a:rPr lang="en-US" sz="1400" b="0" dirty="0">
                          <a:effectLst/>
                          <a:latin typeface="+mn-lt"/>
                          <a:ea typeface="Calibri" panose="020F0502020204030204" pitchFamily="34" charset="0"/>
                          <a:cs typeface="Times New Roman" panose="02020603050405020304" pitchFamily="18" charset="0"/>
                        </a:rPr>
                        <a:t>DEI.</a:t>
                      </a:r>
                    </a:p>
                  </a:txBody>
                  <a:tcPr marL="68580" marR="68580" marT="0" marB="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We have confirmed common language,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This committee will provide key data for the organization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baseline="0" dirty="0">
                          <a:solidFill>
                            <a:schemeClr val="dk1"/>
                          </a:solidFill>
                          <a:effectLst/>
                          <a:latin typeface="+mn-lt"/>
                          <a:ea typeface="+mn-ea"/>
                          <a:cs typeface="+mn-cs"/>
                        </a:rPr>
                        <a:t>Using the talents and passion of the Membership Committee members </a:t>
                      </a:r>
                      <a:r>
                        <a:rPr lang="en-US" sz="1400" kern="1200" dirty="0">
                          <a:solidFill>
                            <a:schemeClr val="dk1"/>
                          </a:solidFill>
                          <a:effectLst/>
                          <a:latin typeface="+mn-lt"/>
                          <a:ea typeface="+mn-ea"/>
                          <a:cs typeface="+mn-cs"/>
                        </a:rPr>
                        <a:t>to achieve goals.  </a:t>
                      </a:r>
                      <a:endParaRPr lang="en-US" sz="1400" dirty="0"/>
                    </a:p>
                  </a:txBody>
                  <a:tcPr/>
                </a:tc>
                <a:extLst>
                  <a:ext uri="{0D108BD9-81ED-4DB2-BD59-A6C34878D82A}">
                    <a16:rowId xmlns:a16="http://schemas.microsoft.com/office/drawing/2014/main" val="1939289536"/>
                  </a:ext>
                </a:extLst>
              </a:tr>
            </a:tbl>
          </a:graphicData>
        </a:graphic>
      </p:graphicFrame>
    </p:spTree>
    <p:extLst>
      <p:ext uri="{BB962C8B-B14F-4D97-AF65-F5344CB8AC3E}">
        <p14:creationId xmlns:p14="http://schemas.microsoft.com/office/powerpoint/2010/main" val="2265247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678AE-4BA3-3E2B-5077-2700E290B51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9242D48-5A56-22CF-D824-4B0AF590A697}"/>
              </a:ext>
            </a:extLst>
          </p:cNvPr>
          <p:cNvGrpSpPr/>
          <p:nvPr/>
        </p:nvGrpSpPr>
        <p:grpSpPr>
          <a:xfrm>
            <a:off x="1883329" y="-26718"/>
            <a:ext cx="8425343" cy="1290644"/>
            <a:chOff x="3766657" y="-26718"/>
            <a:chExt cx="8425343" cy="1290644"/>
          </a:xfrm>
        </p:grpSpPr>
        <p:sp>
          <p:nvSpPr>
            <p:cNvPr id="5" name="Rectangle 4">
              <a:extLst>
                <a:ext uri="{FF2B5EF4-FFF2-40B4-BE49-F238E27FC236}">
                  <a16:creationId xmlns:a16="http://schemas.microsoft.com/office/drawing/2014/main" id="{27ECFE98-1670-8648-0448-BF6029D697C3}"/>
                </a:ext>
              </a:extLst>
            </p:cNvPr>
            <p:cNvSpPr/>
            <p:nvPr/>
          </p:nvSpPr>
          <p:spPr>
            <a:xfrm>
              <a:off x="3766657" y="-26718"/>
              <a:ext cx="8425343" cy="101154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81EB29CF-5324-A1EF-706A-0CD5DADC3198}"/>
                </a:ext>
              </a:extLst>
            </p:cNvPr>
            <p:cNvSpPr txBox="1"/>
            <p:nvPr/>
          </p:nvSpPr>
          <p:spPr>
            <a:xfrm>
              <a:off x="4720205" y="175727"/>
              <a:ext cx="6518246"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latin typeface="Calibri" panose="020F0502020204030204" pitchFamily="34" charset="0"/>
                  <a:cs typeface="Calibri" panose="020F0502020204030204" pitchFamily="34" charset="0"/>
                </a:rPr>
                <a:t>Membership Engagement Committee</a:t>
              </a:r>
              <a:endParaRPr lang="en-US" sz="3200" dirty="0"/>
            </a:p>
          </p:txBody>
        </p:sp>
        <p:sp>
          <p:nvSpPr>
            <p:cNvPr id="15" name="Rectangle 14">
              <a:extLst>
                <a:ext uri="{FF2B5EF4-FFF2-40B4-BE49-F238E27FC236}">
                  <a16:creationId xmlns:a16="http://schemas.microsoft.com/office/drawing/2014/main" id="{C36B7F2C-E20C-14D5-7D0C-EEB81791B9CE}"/>
                </a:ext>
              </a:extLst>
            </p:cNvPr>
            <p:cNvSpPr/>
            <p:nvPr/>
          </p:nvSpPr>
          <p:spPr>
            <a:xfrm>
              <a:off x="4369076" y="887426"/>
              <a:ext cx="7220505"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2022-2025 GOALS UPDATES</a:t>
              </a:r>
            </a:p>
          </p:txBody>
        </p:sp>
      </p:grpSp>
      <p:sp>
        <p:nvSpPr>
          <p:cNvPr id="34" name="Rectangle 33">
            <a:extLst>
              <a:ext uri="{FF2B5EF4-FFF2-40B4-BE49-F238E27FC236}">
                <a16:creationId xmlns:a16="http://schemas.microsoft.com/office/drawing/2014/main" id="{E056B622-0FCF-FB49-84F2-94E795C08963}"/>
              </a:ext>
            </a:extLst>
          </p:cNvPr>
          <p:cNvSpPr/>
          <p:nvPr/>
        </p:nvSpPr>
        <p:spPr>
          <a:xfrm>
            <a:off x="0" y="6357309"/>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58EC1C41-B156-8494-8EA7-7FDE553D1E7D}"/>
              </a:ext>
            </a:extLst>
          </p:cNvPr>
          <p:cNvGraphicFramePr>
            <a:graphicFrameLocks noGrp="1"/>
          </p:cNvGraphicFramePr>
          <p:nvPr/>
        </p:nvGraphicFramePr>
        <p:xfrm>
          <a:off x="458582" y="1397411"/>
          <a:ext cx="11208124" cy="4471803"/>
        </p:xfrm>
        <a:graphic>
          <a:graphicData uri="http://schemas.openxmlformats.org/drawingml/2006/table">
            <a:tbl>
              <a:tblPr firstRow="1" bandRow="1">
                <a:tableStyleId>{5C22544A-7EE6-4342-B048-85BDC9FD1C3A}</a:tableStyleId>
              </a:tblPr>
              <a:tblGrid>
                <a:gridCol w="4654613">
                  <a:extLst>
                    <a:ext uri="{9D8B030D-6E8A-4147-A177-3AD203B41FA5}">
                      <a16:colId xmlns:a16="http://schemas.microsoft.com/office/drawing/2014/main" val="1485631863"/>
                    </a:ext>
                  </a:extLst>
                </a:gridCol>
                <a:gridCol w="6553511">
                  <a:extLst>
                    <a:ext uri="{9D8B030D-6E8A-4147-A177-3AD203B41FA5}">
                      <a16:colId xmlns:a16="http://schemas.microsoft.com/office/drawing/2014/main" val="3865242529"/>
                    </a:ext>
                  </a:extLst>
                </a:gridCol>
              </a:tblGrid>
              <a:tr h="491430">
                <a:tc>
                  <a:txBody>
                    <a:bodyPr/>
                    <a:lstStyle/>
                    <a:p>
                      <a:r>
                        <a:rPr lang="en-US" dirty="0"/>
                        <a:t>GOALS</a:t>
                      </a:r>
                    </a:p>
                  </a:txBody>
                  <a:tcPr/>
                </a:tc>
                <a:tc>
                  <a:txBody>
                    <a:bodyPr/>
                    <a:lstStyle/>
                    <a:p>
                      <a:r>
                        <a:rPr lang="en-US" dirty="0"/>
                        <a:t>PROGRESS</a:t>
                      </a:r>
                    </a:p>
                  </a:txBody>
                  <a:tcPr/>
                </a:tc>
                <a:extLst>
                  <a:ext uri="{0D108BD9-81ED-4DB2-BD59-A6C34878D82A}">
                    <a16:rowId xmlns:a16="http://schemas.microsoft.com/office/drawing/2014/main" val="141620576"/>
                  </a:ext>
                </a:extLst>
              </a:tr>
              <a:tr h="7371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effectLst/>
                          <a:latin typeface="+mn-lt"/>
                          <a:ea typeface="Calibri" panose="020F0502020204030204" pitchFamily="34" charset="0"/>
                          <a:cs typeface="Times New Roman" panose="02020603050405020304" pitchFamily="18" charset="0"/>
                        </a:rPr>
                        <a:t>Increase total membership by 10% over a rolling 3-year average.</a:t>
                      </a:r>
                    </a:p>
                  </a:txBody>
                  <a:tcPr marL="68580" marR="68580" marT="0" marB="0"/>
                </a:tc>
                <a:tc>
                  <a:txBody>
                    <a:bodyPr/>
                    <a:lstStyle/>
                    <a:p>
                      <a:pPr marL="285750" indent="-285750">
                        <a:buFont typeface="Arial" panose="020B0604020202020204" pitchFamily="34" charset="0"/>
                        <a:buChar char="•"/>
                      </a:pPr>
                      <a:r>
                        <a:rPr lang="en-US" sz="1400" kern="1200" dirty="0">
                          <a:solidFill>
                            <a:schemeClr val="dk1"/>
                          </a:solidFill>
                          <a:effectLst/>
                          <a:latin typeface="+mn-lt"/>
                          <a:ea typeface="+mn-ea"/>
                          <a:cs typeface="+mn-cs"/>
                        </a:rPr>
                        <a:t>Continuing to achieve</a:t>
                      </a:r>
                    </a:p>
                    <a:p>
                      <a:pPr marL="285750" indent="-285750">
                        <a:buFont typeface="Arial" panose="020B0604020202020204" pitchFamily="34" charset="0"/>
                        <a:buChar char="•"/>
                      </a:pPr>
                      <a:r>
                        <a:rPr lang="en-US" sz="1400" kern="1200" dirty="0">
                          <a:solidFill>
                            <a:schemeClr val="dk1"/>
                          </a:solidFill>
                          <a:effectLst/>
                          <a:latin typeface="+mn-lt"/>
                          <a:ea typeface="+mn-ea"/>
                          <a:cs typeface="+mn-cs"/>
                        </a:rPr>
                        <a:t>Using a cross-pollination</a:t>
                      </a:r>
                      <a:r>
                        <a:rPr lang="en-US" sz="1400" kern="1200" baseline="0" dirty="0">
                          <a:solidFill>
                            <a:schemeClr val="dk1"/>
                          </a:solidFill>
                          <a:effectLst/>
                          <a:latin typeface="+mn-lt"/>
                          <a:ea typeface="+mn-ea"/>
                          <a:cs typeface="+mn-cs"/>
                        </a:rPr>
                        <a:t> strategy to like-minded </a:t>
                      </a:r>
                      <a:r>
                        <a:rPr lang="en-US" sz="1400" kern="1200" baseline="0" dirty="0" err="1">
                          <a:solidFill>
                            <a:schemeClr val="dk1"/>
                          </a:solidFill>
                          <a:effectLst/>
                          <a:latin typeface="+mn-lt"/>
                          <a:ea typeface="+mn-ea"/>
                          <a:cs typeface="+mn-cs"/>
                        </a:rPr>
                        <a:t>societeis</a:t>
                      </a:r>
                      <a:endParaRPr lang="en-US" sz="1400" kern="1200" baseline="0" dirty="0">
                        <a:solidFill>
                          <a:schemeClr val="dk1"/>
                        </a:solidFill>
                        <a:effectLst/>
                        <a:latin typeface="+mn-lt"/>
                        <a:ea typeface="+mn-ea"/>
                        <a:cs typeface="+mn-cs"/>
                      </a:endParaRPr>
                    </a:p>
                    <a:p>
                      <a:pPr marL="285750" indent="-285750">
                        <a:buFont typeface="Arial" panose="020B0604020202020204" pitchFamily="34" charset="0"/>
                        <a:buChar char="•"/>
                      </a:pPr>
                      <a:r>
                        <a:rPr lang="en-US" sz="1400" dirty="0"/>
                        <a:t>Strong word-of mouth advertising</a:t>
                      </a:r>
                    </a:p>
                    <a:p>
                      <a:pPr marL="285750" indent="-285750">
                        <a:buFont typeface="Arial" panose="020B0604020202020204" pitchFamily="34" charset="0"/>
                        <a:buChar char="•"/>
                      </a:pPr>
                      <a:r>
                        <a:rPr lang="en-US" sz="1400" dirty="0"/>
                        <a:t>Social media presence </a:t>
                      </a:r>
                    </a:p>
                  </a:txBody>
                  <a:tcPr/>
                </a:tc>
                <a:extLst>
                  <a:ext uri="{0D108BD9-81ED-4DB2-BD59-A6C34878D82A}">
                    <a16:rowId xmlns:a16="http://schemas.microsoft.com/office/drawing/2014/main" val="2528132906"/>
                  </a:ext>
                </a:extLst>
              </a:tr>
              <a:tr h="1023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lumMod val="75000"/>
                            </a:schemeClr>
                          </a:solidFill>
                          <a:effectLst/>
                          <a:latin typeface="+mn-lt"/>
                          <a:ea typeface="Calibri" panose="020F0502020204030204" pitchFamily="34" charset="0"/>
                          <a:cs typeface="Times New Roman" panose="02020603050405020304" pitchFamily="18" charset="0"/>
                        </a:rPr>
                        <a:t>Characterize the demographic profile of our members, for the larger purpose of setting realistic, measurable goals related to membership drives, intersection with core strategies, and Diversity, Equity, &amp; Inclusion (DEI).</a:t>
                      </a:r>
                    </a:p>
                    <a:p>
                      <a:pPr marL="0" marR="0">
                        <a:spcBef>
                          <a:spcPts val="0"/>
                        </a:spcBef>
                        <a:spcAft>
                          <a:spcPts val="0"/>
                        </a:spcAft>
                      </a:pPr>
                      <a:endParaRPr lang="en-US" sz="1400" b="0" dirty="0">
                        <a:solidFill>
                          <a:schemeClr val="bg1">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Continuing to analyze data from the revised membership application form</a:t>
                      </a:r>
                    </a:p>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Continuing to analyze data from  the revised meeting registration forms</a:t>
                      </a:r>
                    </a:p>
                  </a:txBody>
                  <a:tcPr/>
                </a:tc>
                <a:extLst>
                  <a:ext uri="{0D108BD9-81ED-4DB2-BD59-A6C34878D82A}">
                    <a16:rowId xmlns:a16="http://schemas.microsoft.com/office/drawing/2014/main" val="1712276135"/>
                  </a:ext>
                </a:extLst>
              </a:tr>
              <a:tr h="1023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lumMod val="75000"/>
                            </a:schemeClr>
                          </a:solidFill>
                          <a:effectLst/>
                          <a:latin typeface="+mn-lt"/>
                          <a:ea typeface="Calibri" panose="020F0502020204030204" pitchFamily="34" charset="0"/>
                          <a:cs typeface="Times New Roman" panose="02020603050405020304" pitchFamily="18" charset="0"/>
                        </a:rPr>
                        <a:t>Determine the key, reproducible mechanisms through which ASNR gains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solidFill>
                          <a:schemeClr val="bg1">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Conference is driving factor to renew</a:t>
                      </a:r>
                    </a:p>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Physician outreach brainstorming</a:t>
                      </a:r>
                    </a:p>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DEI </a:t>
                      </a:r>
                    </a:p>
                    <a:p>
                      <a:pPr marL="285750" indent="-285750">
                        <a:buFont typeface="Arial" panose="020B0604020202020204" pitchFamily="34" charset="0"/>
                        <a:buChar char="•"/>
                      </a:pPr>
                      <a:endParaRPr lang="en-US" sz="1400" dirty="0">
                        <a:solidFill>
                          <a:schemeClr val="bg1">
                            <a:lumMod val="75000"/>
                          </a:schemeClr>
                        </a:solidFill>
                      </a:endParaRPr>
                    </a:p>
                  </a:txBody>
                  <a:tcPr/>
                </a:tc>
                <a:extLst>
                  <a:ext uri="{0D108BD9-81ED-4DB2-BD59-A6C34878D82A}">
                    <a16:rowId xmlns:a16="http://schemas.microsoft.com/office/drawing/2014/main" val="1285226831"/>
                  </a:ext>
                </a:extLst>
              </a:tr>
              <a:tr h="8427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lumMod val="75000"/>
                            </a:schemeClr>
                          </a:solidFill>
                          <a:effectLst/>
                          <a:latin typeface="+mn-lt"/>
                          <a:ea typeface="Calibri" panose="020F0502020204030204" pitchFamily="34" charset="0"/>
                          <a:cs typeface="Times New Roman" panose="02020603050405020304" pitchFamily="18" charset="0"/>
                        </a:rPr>
                        <a:t>Align the goals &amp; plans for the ASNR Membership Engagement Committee with the overall ASNR Strategic initiatives</a:t>
                      </a:r>
                      <a:r>
                        <a:rPr lang="en-US" sz="1400" b="0" baseline="0" dirty="0">
                          <a:solidFill>
                            <a:schemeClr val="bg1">
                              <a:lumMod val="75000"/>
                            </a:schemeClr>
                          </a:solidFill>
                          <a:effectLst/>
                          <a:latin typeface="+mn-lt"/>
                          <a:ea typeface="Calibri" panose="020F0502020204030204" pitchFamily="34" charset="0"/>
                          <a:cs typeface="Times New Roman" panose="02020603050405020304" pitchFamily="18" charset="0"/>
                        </a:rPr>
                        <a:t>, including </a:t>
                      </a:r>
                      <a:r>
                        <a:rPr lang="en-US" sz="1400" b="0" dirty="0">
                          <a:solidFill>
                            <a:schemeClr val="bg1">
                              <a:lumMod val="75000"/>
                            </a:schemeClr>
                          </a:solidFill>
                          <a:effectLst/>
                          <a:latin typeface="+mn-lt"/>
                          <a:ea typeface="Calibri" panose="020F0502020204030204" pitchFamily="34" charset="0"/>
                          <a:cs typeface="Times New Roman" panose="02020603050405020304" pitchFamily="18" charset="0"/>
                        </a:rPr>
                        <a:t>DEI.</a:t>
                      </a:r>
                    </a:p>
                  </a:txBody>
                  <a:tcPr marL="68580" marR="68580" marT="0" marB="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bg1">
                              <a:lumMod val="75000"/>
                            </a:schemeClr>
                          </a:solidFill>
                          <a:effectLst/>
                          <a:latin typeface="+mn-lt"/>
                          <a:ea typeface="+mn-ea"/>
                          <a:cs typeface="+mn-cs"/>
                        </a:rPr>
                        <a:t>We have confirmed common language,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bg1">
                              <a:lumMod val="75000"/>
                            </a:schemeClr>
                          </a:solidFill>
                          <a:effectLst/>
                          <a:latin typeface="+mn-lt"/>
                          <a:ea typeface="+mn-ea"/>
                          <a:cs typeface="+mn-cs"/>
                        </a:rPr>
                        <a:t>This committee will provide key data for the organization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baseline="0" dirty="0">
                          <a:solidFill>
                            <a:schemeClr val="bg1">
                              <a:lumMod val="75000"/>
                            </a:schemeClr>
                          </a:solidFill>
                          <a:effectLst/>
                          <a:latin typeface="+mn-lt"/>
                          <a:ea typeface="+mn-ea"/>
                          <a:cs typeface="+mn-cs"/>
                        </a:rPr>
                        <a:t>Using the talents and passion of the Membership Committee members </a:t>
                      </a:r>
                      <a:r>
                        <a:rPr lang="en-US" sz="1400" kern="1200" dirty="0">
                          <a:solidFill>
                            <a:schemeClr val="bg1">
                              <a:lumMod val="75000"/>
                            </a:schemeClr>
                          </a:solidFill>
                          <a:effectLst/>
                          <a:latin typeface="+mn-lt"/>
                          <a:ea typeface="+mn-ea"/>
                          <a:cs typeface="+mn-cs"/>
                        </a:rPr>
                        <a:t>to achieve goals.  </a:t>
                      </a:r>
                      <a:endParaRPr lang="en-US" sz="1400" dirty="0">
                        <a:solidFill>
                          <a:schemeClr val="bg1">
                            <a:lumMod val="75000"/>
                          </a:schemeClr>
                        </a:solidFill>
                      </a:endParaRPr>
                    </a:p>
                  </a:txBody>
                  <a:tcPr/>
                </a:tc>
                <a:extLst>
                  <a:ext uri="{0D108BD9-81ED-4DB2-BD59-A6C34878D82A}">
                    <a16:rowId xmlns:a16="http://schemas.microsoft.com/office/drawing/2014/main" val="1939289536"/>
                  </a:ext>
                </a:extLst>
              </a:tr>
            </a:tbl>
          </a:graphicData>
        </a:graphic>
      </p:graphicFrame>
    </p:spTree>
    <p:extLst>
      <p:ext uri="{BB962C8B-B14F-4D97-AF65-F5344CB8AC3E}">
        <p14:creationId xmlns:p14="http://schemas.microsoft.com/office/powerpoint/2010/main" val="66361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BBA4FC-D95A-1CF9-CF3E-55F84AE9B8EE}"/>
              </a:ext>
            </a:extLst>
          </p:cNvPr>
          <p:cNvSpPr/>
          <p:nvPr/>
        </p:nvSpPr>
        <p:spPr>
          <a:xfrm>
            <a:off x="1883328" y="227572"/>
            <a:ext cx="8425343" cy="101154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BAB95A2-5902-7358-7D6D-FAA22539DA0E}"/>
              </a:ext>
            </a:extLst>
          </p:cNvPr>
          <p:cNvSpPr txBox="1"/>
          <p:nvPr/>
        </p:nvSpPr>
        <p:spPr>
          <a:xfrm>
            <a:off x="2836876" y="430017"/>
            <a:ext cx="6518246"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latin typeface="Calibri" panose="020F0502020204030204" pitchFamily="34" charset="0"/>
                <a:cs typeface="Calibri" panose="020F0502020204030204" pitchFamily="34" charset="0"/>
              </a:rPr>
              <a:t>Membership Engagement Committee</a:t>
            </a:r>
            <a:endParaRPr lang="en-US" sz="3200" dirty="0"/>
          </a:p>
        </p:txBody>
      </p:sp>
      <p:sp>
        <p:nvSpPr>
          <p:cNvPr id="15" name="Rectangle 14">
            <a:extLst>
              <a:ext uri="{FF2B5EF4-FFF2-40B4-BE49-F238E27FC236}">
                <a16:creationId xmlns:a16="http://schemas.microsoft.com/office/drawing/2014/main" id="{0BB62044-EB73-470E-8278-4BB375C459F3}"/>
              </a:ext>
            </a:extLst>
          </p:cNvPr>
          <p:cNvSpPr/>
          <p:nvPr/>
        </p:nvSpPr>
        <p:spPr>
          <a:xfrm>
            <a:off x="2485747" y="1141716"/>
            <a:ext cx="7220505"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MEMBERSHIP DEMOGRAPHIC</a:t>
            </a:r>
          </a:p>
        </p:txBody>
      </p:sp>
      <p:sp>
        <p:nvSpPr>
          <p:cNvPr id="34" name="Rectangle 33">
            <a:extLst>
              <a:ext uri="{FF2B5EF4-FFF2-40B4-BE49-F238E27FC236}">
                <a16:creationId xmlns:a16="http://schemas.microsoft.com/office/drawing/2014/main" id="{6C10181A-354B-497D-B85D-2844FDA530F6}"/>
              </a:ext>
            </a:extLst>
          </p:cNvPr>
          <p:cNvSpPr/>
          <p:nvPr/>
        </p:nvSpPr>
        <p:spPr>
          <a:xfrm>
            <a:off x="0" y="6514166"/>
            <a:ext cx="12192000" cy="376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5094809-550E-E6E8-9E14-826FE9DFC79E}"/>
              </a:ext>
            </a:extLst>
          </p:cNvPr>
          <p:cNvSpPr txBox="1"/>
          <p:nvPr/>
        </p:nvSpPr>
        <p:spPr>
          <a:xfrm>
            <a:off x="168824" y="1725747"/>
            <a:ext cx="12023176" cy="477054"/>
          </a:xfrm>
          <a:prstGeom prst="rect">
            <a:avLst/>
          </a:prstGeom>
          <a:noFill/>
        </p:spPr>
        <p:txBody>
          <a:bodyPr wrap="square">
            <a:spAutoFit/>
          </a:bodyPr>
          <a:lstStyle/>
          <a:p>
            <a:pPr marL="0" marR="0" algn="ctr">
              <a:spcBef>
                <a:spcPts val="0"/>
              </a:spcBef>
              <a:spcAft>
                <a:spcPts val="0"/>
              </a:spcAft>
            </a:pPr>
            <a:r>
              <a:rPr lang="en-US" sz="2500" b="0" i="1" dirty="0">
                <a:effectLst/>
                <a:latin typeface="+mn-lt"/>
                <a:ea typeface="Calibri" panose="020F0502020204030204" pitchFamily="34" charset="0"/>
                <a:cs typeface="Times New Roman" panose="02020603050405020304" pitchFamily="18" charset="0"/>
              </a:rPr>
              <a:t>Increase total membership by 10%, over the rolling 3-year average. </a:t>
            </a:r>
          </a:p>
        </p:txBody>
      </p:sp>
      <p:pic>
        <p:nvPicPr>
          <p:cNvPr id="2" name="Picture 1">
            <a:extLst>
              <a:ext uri="{FF2B5EF4-FFF2-40B4-BE49-F238E27FC236}">
                <a16:creationId xmlns:a16="http://schemas.microsoft.com/office/drawing/2014/main" id="{2847D069-9847-D52C-A70A-5D67F344CA34}"/>
              </a:ext>
            </a:extLst>
          </p:cNvPr>
          <p:cNvPicPr>
            <a:picLocks noChangeAspect="1"/>
          </p:cNvPicPr>
          <p:nvPr/>
        </p:nvPicPr>
        <p:blipFill>
          <a:blip r:embed="rId2"/>
          <a:stretch>
            <a:fillRect/>
          </a:stretch>
        </p:blipFill>
        <p:spPr>
          <a:xfrm>
            <a:off x="1983262" y="2331124"/>
            <a:ext cx="8225476" cy="4096859"/>
          </a:xfrm>
          <a:prstGeom prst="rect">
            <a:avLst/>
          </a:prstGeom>
        </p:spPr>
      </p:pic>
    </p:spTree>
    <p:extLst>
      <p:ext uri="{BB962C8B-B14F-4D97-AF65-F5344CB8AC3E}">
        <p14:creationId xmlns:p14="http://schemas.microsoft.com/office/powerpoint/2010/main" val="3474456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F190E4-5EE1-661D-0253-2773394D6AF8}"/>
              </a:ext>
            </a:extLst>
          </p:cNvPr>
          <p:cNvSpPr/>
          <p:nvPr/>
        </p:nvSpPr>
        <p:spPr>
          <a:xfrm>
            <a:off x="1834095" y="1625"/>
            <a:ext cx="8425343" cy="101154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3C1D19C6-13D0-88EF-D5EF-9C40727C55D8}"/>
              </a:ext>
            </a:extLst>
          </p:cNvPr>
          <p:cNvSpPr txBox="1"/>
          <p:nvPr/>
        </p:nvSpPr>
        <p:spPr>
          <a:xfrm>
            <a:off x="2787643" y="204070"/>
            <a:ext cx="6518246"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latin typeface="Calibri" panose="020F0502020204030204" pitchFamily="34" charset="0"/>
                <a:cs typeface="Calibri" panose="020F0502020204030204" pitchFamily="34" charset="0"/>
              </a:rPr>
              <a:t>Membership Engagement Committee</a:t>
            </a:r>
            <a:endParaRPr lang="en-US" sz="3200" dirty="0"/>
          </a:p>
        </p:txBody>
      </p:sp>
      <p:sp>
        <p:nvSpPr>
          <p:cNvPr id="15" name="Rectangle 14">
            <a:extLst>
              <a:ext uri="{FF2B5EF4-FFF2-40B4-BE49-F238E27FC236}">
                <a16:creationId xmlns:a16="http://schemas.microsoft.com/office/drawing/2014/main" id="{0BB62044-EB73-470E-8278-4BB375C459F3}"/>
              </a:ext>
            </a:extLst>
          </p:cNvPr>
          <p:cNvSpPr/>
          <p:nvPr/>
        </p:nvSpPr>
        <p:spPr>
          <a:xfrm>
            <a:off x="1834095" y="915769"/>
            <a:ext cx="8425342"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Continuing Partnership with Unfold Productions</a:t>
            </a:r>
          </a:p>
        </p:txBody>
      </p:sp>
      <p:sp>
        <p:nvSpPr>
          <p:cNvPr id="34" name="Rectangle 33">
            <a:extLst>
              <a:ext uri="{FF2B5EF4-FFF2-40B4-BE49-F238E27FC236}">
                <a16:creationId xmlns:a16="http://schemas.microsoft.com/office/drawing/2014/main" id="{6C10181A-354B-497D-B85D-2844FDA530F6}"/>
              </a:ext>
            </a:extLst>
          </p:cNvPr>
          <p:cNvSpPr/>
          <p:nvPr/>
        </p:nvSpPr>
        <p:spPr>
          <a:xfrm>
            <a:off x="0" y="6514166"/>
            <a:ext cx="12192000" cy="376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Unfold Multimedia and Productions">
            <a:extLst>
              <a:ext uri="{FF2B5EF4-FFF2-40B4-BE49-F238E27FC236}">
                <a16:creationId xmlns:a16="http://schemas.microsoft.com/office/drawing/2014/main" id="{F8C59EA4-7493-785D-A6EB-BFD78FE5C43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494184" y="1480082"/>
            <a:ext cx="3917190" cy="131083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3B3AD6B2-F4BC-B694-3A27-4100A241F418}"/>
              </a:ext>
            </a:extLst>
          </p:cNvPr>
          <p:cNvSpPr/>
          <p:nvPr/>
        </p:nvSpPr>
        <p:spPr>
          <a:xfrm rot="16200000">
            <a:off x="418640" y="3783793"/>
            <a:ext cx="1062235" cy="771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854C88-DC13-096B-19BB-CBE1D5352591}"/>
              </a:ext>
            </a:extLst>
          </p:cNvPr>
          <p:cNvSpPr txBox="1"/>
          <p:nvPr/>
        </p:nvSpPr>
        <p:spPr>
          <a:xfrm>
            <a:off x="1237120" y="3763594"/>
            <a:ext cx="2808097" cy="954107"/>
          </a:xfrm>
          <a:prstGeom prst="rect">
            <a:avLst/>
          </a:prstGeom>
          <a:noFill/>
        </p:spPr>
        <p:txBody>
          <a:bodyPr wrap="square" rtlCol="0">
            <a:spAutoFit/>
          </a:bodyPr>
          <a:lstStyle/>
          <a:p>
            <a:r>
              <a:rPr lang="en-US" sz="2800" b="1" i="1" dirty="0"/>
              <a:t>SOCIAL MEDIA ENGAGEMENT</a:t>
            </a:r>
          </a:p>
        </p:txBody>
      </p:sp>
      <p:sp>
        <p:nvSpPr>
          <p:cNvPr id="6" name="Arrow: Right 5">
            <a:extLst>
              <a:ext uri="{FF2B5EF4-FFF2-40B4-BE49-F238E27FC236}">
                <a16:creationId xmlns:a16="http://schemas.microsoft.com/office/drawing/2014/main" id="{EB7CF8FB-8EF6-AD11-2321-219399FF4707}"/>
              </a:ext>
            </a:extLst>
          </p:cNvPr>
          <p:cNvSpPr/>
          <p:nvPr/>
        </p:nvSpPr>
        <p:spPr>
          <a:xfrm rot="16200000">
            <a:off x="4227631" y="3783793"/>
            <a:ext cx="1062235" cy="771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ED7C1BF-C95D-3BEB-5F60-697F189CF100}"/>
              </a:ext>
            </a:extLst>
          </p:cNvPr>
          <p:cNvSpPr txBox="1"/>
          <p:nvPr/>
        </p:nvSpPr>
        <p:spPr>
          <a:xfrm>
            <a:off x="5046107" y="3763594"/>
            <a:ext cx="2717209" cy="954107"/>
          </a:xfrm>
          <a:prstGeom prst="rect">
            <a:avLst/>
          </a:prstGeom>
          <a:noFill/>
        </p:spPr>
        <p:txBody>
          <a:bodyPr wrap="square" rtlCol="0">
            <a:spAutoFit/>
          </a:bodyPr>
          <a:lstStyle/>
          <a:p>
            <a:r>
              <a:rPr lang="en-US" sz="2800" b="1" i="1" dirty="0"/>
              <a:t>ASNR ONLINE PRESENCE</a:t>
            </a:r>
          </a:p>
        </p:txBody>
      </p:sp>
      <p:pic>
        <p:nvPicPr>
          <p:cNvPr id="11" name="Picture 10" descr="Icon&#10;&#10;Description automatically generated">
            <a:extLst>
              <a:ext uri="{FF2B5EF4-FFF2-40B4-BE49-F238E27FC236}">
                <a16:creationId xmlns:a16="http://schemas.microsoft.com/office/drawing/2014/main" id="{85B272BB-5889-645C-A919-52C2BA3D581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81595" y="1480082"/>
            <a:ext cx="1814174" cy="1126300"/>
          </a:xfrm>
          <a:prstGeom prst="rect">
            <a:avLst/>
          </a:prstGeom>
        </p:spPr>
      </p:pic>
      <p:sp>
        <p:nvSpPr>
          <p:cNvPr id="12" name="Arrow: Right 11">
            <a:extLst>
              <a:ext uri="{FF2B5EF4-FFF2-40B4-BE49-F238E27FC236}">
                <a16:creationId xmlns:a16="http://schemas.microsoft.com/office/drawing/2014/main" id="{3C686677-A03D-27AC-F6F4-9B0832A42D36}"/>
              </a:ext>
            </a:extLst>
          </p:cNvPr>
          <p:cNvSpPr/>
          <p:nvPr/>
        </p:nvSpPr>
        <p:spPr>
          <a:xfrm rot="16200000">
            <a:off x="7805639" y="3783793"/>
            <a:ext cx="1062235" cy="771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B51B400-E046-1532-BCD6-22D8A9DB5DC6}"/>
              </a:ext>
            </a:extLst>
          </p:cNvPr>
          <p:cNvSpPr txBox="1"/>
          <p:nvPr/>
        </p:nvSpPr>
        <p:spPr>
          <a:xfrm>
            <a:off x="8642283" y="3763594"/>
            <a:ext cx="3359102" cy="954107"/>
          </a:xfrm>
          <a:prstGeom prst="rect">
            <a:avLst/>
          </a:prstGeom>
          <a:noFill/>
        </p:spPr>
        <p:txBody>
          <a:bodyPr wrap="square" rtlCol="0">
            <a:spAutoFit/>
          </a:bodyPr>
          <a:lstStyle/>
          <a:p>
            <a:r>
              <a:rPr lang="en-US" sz="2800" b="1" i="1" dirty="0"/>
              <a:t>ASNR MEMBERSHIP</a:t>
            </a:r>
          </a:p>
        </p:txBody>
      </p:sp>
    </p:spTree>
    <p:extLst>
      <p:ext uri="{BB962C8B-B14F-4D97-AF65-F5344CB8AC3E}">
        <p14:creationId xmlns:p14="http://schemas.microsoft.com/office/powerpoint/2010/main" val="2028179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C10181A-354B-497D-B85D-2844FDA530F6}"/>
              </a:ext>
            </a:extLst>
          </p:cNvPr>
          <p:cNvSpPr/>
          <p:nvPr/>
        </p:nvSpPr>
        <p:spPr>
          <a:xfrm>
            <a:off x="0" y="6357309"/>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2262019-BD90-C274-9133-9E98E81DD7EA}"/>
              </a:ext>
            </a:extLst>
          </p:cNvPr>
          <p:cNvPicPr>
            <a:picLocks noChangeAspect="1"/>
          </p:cNvPicPr>
          <p:nvPr/>
        </p:nvPicPr>
        <p:blipFill>
          <a:blip r:embed="rId3"/>
          <a:stretch>
            <a:fillRect/>
          </a:stretch>
        </p:blipFill>
        <p:spPr>
          <a:xfrm>
            <a:off x="7184158" y="5128261"/>
            <a:ext cx="1983168" cy="1141108"/>
          </a:xfrm>
          <a:prstGeom prst="rect">
            <a:avLst/>
          </a:prstGeom>
        </p:spPr>
      </p:pic>
      <p:pic>
        <p:nvPicPr>
          <p:cNvPr id="6" name="Picture 5">
            <a:extLst>
              <a:ext uri="{FF2B5EF4-FFF2-40B4-BE49-F238E27FC236}">
                <a16:creationId xmlns:a16="http://schemas.microsoft.com/office/drawing/2014/main" id="{8A27F68D-F683-6002-63B9-6F6014A929A8}"/>
              </a:ext>
            </a:extLst>
          </p:cNvPr>
          <p:cNvPicPr>
            <a:picLocks noChangeAspect="1"/>
          </p:cNvPicPr>
          <p:nvPr/>
        </p:nvPicPr>
        <p:blipFill>
          <a:blip r:embed="rId4"/>
          <a:stretch>
            <a:fillRect/>
          </a:stretch>
        </p:blipFill>
        <p:spPr>
          <a:xfrm>
            <a:off x="2677885" y="2988869"/>
            <a:ext cx="3446936" cy="1109630"/>
          </a:xfrm>
          <a:prstGeom prst="rect">
            <a:avLst/>
          </a:prstGeom>
        </p:spPr>
      </p:pic>
      <p:pic>
        <p:nvPicPr>
          <p:cNvPr id="8" name="Picture 7">
            <a:extLst>
              <a:ext uri="{FF2B5EF4-FFF2-40B4-BE49-F238E27FC236}">
                <a16:creationId xmlns:a16="http://schemas.microsoft.com/office/drawing/2014/main" id="{B56D3221-010D-96E0-3540-89E5403547B4}"/>
              </a:ext>
            </a:extLst>
          </p:cNvPr>
          <p:cNvPicPr>
            <a:picLocks noChangeAspect="1"/>
          </p:cNvPicPr>
          <p:nvPr/>
        </p:nvPicPr>
        <p:blipFill>
          <a:blip r:embed="rId5"/>
          <a:stretch>
            <a:fillRect/>
          </a:stretch>
        </p:blipFill>
        <p:spPr>
          <a:xfrm>
            <a:off x="2677885" y="4154844"/>
            <a:ext cx="3517763" cy="991585"/>
          </a:xfrm>
          <a:prstGeom prst="rect">
            <a:avLst/>
          </a:prstGeom>
        </p:spPr>
      </p:pic>
      <p:pic>
        <p:nvPicPr>
          <p:cNvPr id="9" name="Picture 8">
            <a:extLst>
              <a:ext uri="{FF2B5EF4-FFF2-40B4-BE49-F238E27FC236}">
                <a16:creationId xmlns:a16="http://schemas.microsoft.com/office/drawing/2014/main" id="{87F5E408-92F1-6AC2-5B6D-777F1218E70E}"/>
              </a:ext>
            </a:extLst>
          </p:cNvPr>
          <p:cNvPicPr>
            <a:picLocks noChangeAspect="1"/>
          </p:cNvPicPr>
          <p:nvPr/>
        </p:nvPicPr>
        <p:blipFill>
          <a:blip r:embed="rId6"/>
          <a:stretch>
            <a:fillRect/>
          </a:stretch>
        </p:blipFill>
        <p:spPr>
          <a:xfrm>
            <a:off x="7184158" y="2786985"/>
            <a:ext cx="2856707" cy="1109630"/>
          </a:xfrm>
          <a:prstGeom prst="rect">
            <a:avLst/>
          </a:prstGeom>
        </p:spPr>
      </p:pic>
      <p:pic>
        <p:nvPicPr>
          <p:cNvPr id="11" name="Picture 10">
            <a:extLst>
              <a:ext uri="{FF2B5EF4-FFF2-40B4-BE49-F238E27FC236}">
                <a16:creationId xmlns:a16="http://schemas.microsoft.com/office/drawing/2014/main" id="{00476FAE-D553-86B1-A3E2-E902B38532AE}"/>
              </a:ext>
            </a:extLst>
          </p:cNvPr>
          <p:cNvPicPr>
            <a:picLocks noChangeAspect="1"/>
          </p:cNvPicPr>
          <p:nvPr/>
        </p:nvPicPr>
        <p:blipFill>
          <a:blip r:embed="rId7"/>
          <a:stretch>
            <a:fillRect/>
          </a:stretch>
        </p:blipFill>
        <p:spPr>
          <a:xfrm>
            <a:off x="2677885" y="5136731"/>
            <a:ext cx="2903925" cy="1188327"/>
          </a:xfrm>
          <a:prstGeom prst="rect">
            <a:avLst/>
          </a:prstGeom>
        </p:spPr>
      </p:pic>
      <p:pic>
        <p:nvPicPr>
          <p:cNvPr id="12" name="Picture 11">
            <a:extLst>
              <a:ext uri="{FF2B5EF4-FFF2-40B4-BE49-F238E27FC236}">
                <a16:creationId xmlns:a16="http://schemas.microsoft.com/office/drawing/2014/main" id="{F4124310-4B7E-E6F7-A2DF-C52D3F4929FF}"/>
              </a:ext>
            </a:extLst>
          </p:cNvPr>
          <p:cNvPicPr>
            <a:picLocks noChangeAspect="1"/>
          </p:cNvPicPr>
          <p:nvPr/>
        </p:nvPicPr>
        <p:blipFill>
          <a:blip r:embed="rId8"/>
          <a:stretch>
            <a:fillRect/>
          </a:stretch>
        </p:blipFill>
        <p:spPr>
          <a:xfrm>
            <a:off x="7184158" y="3952857"/>
            <a:ext cx="2203520" cy="1093891"/>
          </a:xfrm>
          <a:prstGeom prst="rect">
            <a:avLst/>
          </a:prstGeom>
        </p:spPr>
      </p:pic>
      <p:grpSp>
        <p:nvGrpSpPr>
          <p:cNvPr id="13" name="Group 12">
            <a:extLst>
              <a:ext uri="{FF2B5EF4-FFF2-40B4-BE49-F238E27FC236}">
                <a16:creationId xmlns:a16="http://schemas.microsoft.com/office/drawing/2014/main" id="{35ECA52C-BB6F-A6C1-A15E-05B4E4651F34}"/>
              </a:ext>
            </a:extLst>
          </p:cNvPr>
          <p:cNvGrpSpPr/>
          <p:nvPr/>
        </p:nvGrpSpPr>
        <p:grpSpPr>
          <a:xfrm>
            <a:off x="1883329" y="-2784"/>
            <a:ext cx="8425343" cy="1388049"/>
            <a:chOff x="1731113" y="-2784"/>
            <a:chExt cx="8425343" cy="1388049"/>
          </a:xfrm>
        </p:grpSpPr>
        <p:sp>
          <p:nvSpPr>
            <p:cNvPr id="16" name="Rectangle 15">
              <a:extLst>
                <a:ext uri="{FF2B5EF4-FFF2-40B4-BE49-F238E27FC236}">
                  <a16:creationId xmlns:a16="http://schemas.microsoft.com/office/drawing/2014/main" id="{0204AFC2-07BE-975C-630F-8EEEDD45D398}"/>
                </a:ext>
              </a:extLst>
            </p:cNvPr>
            <p:cNvSpPr/>
            <p:nvPr/>
          </p:nvSpPr>
          <p:spPr>
            <a:xfrm>
              <a:off x="2223286" y="1008765"/>
              <a:ext cx="7220505"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Partnering Societies</a:t>
              </a:r>
            </a:p>
          </p:txBody>
        </p:sp>
        <p:sp>
          <p:nvSpPr>
            <p:cNvPr id="5" name="Rectangle 4">
              <a:extLst>
                <a:ext uri="{FF2B5EF4-FFF2-40B4-BE49-F238E27FC236}">
                  <a16:creationId xmlns:a16="http://schemas.microsoft.com/office/drawing/2014/main" id="{AA2E5893-5A82-6CEF-FD86-71057D0E9C92}"/>
                </a:ext>
              </a:extLst>
            </p:cNvPr>
            <p:cNvSpPr/>
            <p:nvPr/>
          </p:nvSpPr>
          <p:spPr>
            <a:xfrm>
              <a:off x="1731113" y="-2784"/>
              <a:ext cx="8425343" cy="101154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86A3B8C-0BE2-1BC7-D270-50C1DC6E9A36}"/>
                </a:ext>
              </a:extLst>
            </p:cNvPr>
            <p:cNvSpPr txBox="1"/>
            <p:nvPr/>
          </p:nvSpPr>
          <p:spPr>
            <a:xfrm>
              <a:off x="2684661" y="199661"/>
              <a:ext cx="6518246"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latin typeface="Calibri" panose="020F0502020204030204" pitchFamily="34" charset="0"/>
                  <a:cs typeface="Calibri" panose="020F0502020204030204" pitchFamily="34" charset="0"/>
                </a:rPr>
                <a:t>Membership Engagement Committee</a:t>
              </a:r>
              <a:endParaRPr lang="en-US" sz="3200" dirty="0"/>
            </a:p>
          </p:txBody>
        </p:sp>
      </p:grpSp>
      <p:pic>
        <p:nvPicPr>
          <p:cNvPr id="2" name="Picture 1">
            <a:extLst>
              <a:ext uri="{FF2B5EF4-FFF2-40B4-BE49-F238E27FC236}">
                <a16:creationId xmlns:a16="http://schemas.microsoft.com/office/drawing/2014/main" id="{FFF0EE10-417C-62FC-A48B-3253FAEC1630}"/>
              </a:ext>
            </a:extLst>
          </p:cNvPr>
          <p:cNvPicPr>
            <a:picLocks noChangeAspect="1"/>
          </p:cNvPicPr>
          <p:nvPr/>
        </p:nvPicPr>
        <p:blipFill>
          <a:blip r:embed="rId9"/>
          <a:stretch>
            <a:fillRect/>
          </a:stretch>
        </p:blipFill>
        <p:spPr>
          <a:xfrm>
            <a:off x="2677885" y="1622210"/>
            <a:ext cx="3352499" cy="1141109"/>
          </a:xfrm>
          <a:prstGeom prst="rect">
            <a:avLst/>
          </a:prstGeom>
        </p:spPr>
      </p:pic>
      <p:pic>
        <p:nvPicPr>
          <p:cNvPr id="3" name="Picture 2">
            <a:extLst>
              <a:ext uri="{FF2B5EF4-FFF2-40B4-BE49-F238E27FC236}">
                <a16:creationId xmlns:a16="http://schemas.microsoft.com/office/drawing/2014/main" id="{C020196E-6F74-B437-37B6-E7A3C68ACE5E}"/>
              </a:ext>
            </a:extLst>
          </p:cNvPr>
          <p:cNvPicPr>
            <a:picLocks noChangeAspect="1"/>
          </p:cNvPicPr>
          <p:nvPr/>
        </p:nvPicPr>
        <p:blipFill>
          <a:blip r:embed="rId10"/>
          <a:stretch>
            <a:fillRect/>
          </a:stretch>
        </p:blipFill>
        <p:spPr>
          <a:xfrm>
            <a:off x="7184158" y="1399537"/>
            <a:ext cx="2455182" cy="1162981"/>
          </a:xfrm>
          <a:prstGeom prst="rect">
            <a:avLst/>
          </a:prstGeom>
        </p:spPr>
      </p:pic>
    </p:spTree>
    <p:extLst>
      <p:ext uri="{BB962C8B-B14F-4D97-AF65-F5344CB8AC3E}">
        <p14:creationId xmlns:p14="http://schemas.microsoft.com/office/powerpoint/2010/main" val="3650868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5115" y="274074"/>
            <a:ext cx="11701771" cy="6128145"/>
            <a:chOff x="0" y="0"/>
            <a:chExt cx="4622922" cy="2420995"/>
          </a:xfrm>
        </p:grpSpPr>
        <p:sp>
          <p:nvSpPr>
            <p:cNvPr id="3" name="Freeform 3"/>
            <p:cNvSpPr/>
            <p:nvPr/>
          </p:nvSpPr>
          <p:spPr>
            <a:xfrm>
              <a:off x="0" y="0"/>
              <a:ext cx="4622922" cy="2420995"/>
            </a:xfrm>
            <a:custGeom>
              <a:avLst/>
              <a:gdLst/>
              <a:ahLst/>
              <a:cxnLst/>
              <a:rect l="l" t="t" r="r" b="b"/>
              <a:pathLst>
                <a:path w="4622922" h="2420995">
                  <a:moveTo>
                    <a:pt x="0" y="0"/>
                  </a:moveTo>
                  <a:lnTo>
                    <a:pt x="4622922" y="0"/>
                  </a:lnTo>
                  <a:lnTo>
                    <a:pt x="4622922" y="2420995"/>
                  </a:lnTo>
                  <a:lnTo>
                    <a:pt x="0" y="2420995"/>
                  </a:lnTo>
                  <a:close/>
                </a:path>
              </a:pathLst>
            </a:custGeom>
            <a:solidFill>
              <a:srgbClr val="FFFFFF">
                <a:alpha val="74902"/>
              </a:srgbClr>
            </a:solidFill>
          </p:spPr>
          <p:txBody>
            <a:bodyPr/>
            <a:lstStyle/>
            <a:p>
              <a:endParaRPr lang="en-US" sz="1200"/>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Freeform 5"/>
          <p:cNvSpPr>
            <a:spLocks noChangeAspect="1"/>
          </p:cNvSpPr>
          <p:nvPr/>
        </p:nvSpPr>
        <p:spPr>
          <a:xfrm>
            <a:off x="539686" y="2342869"/>
            <a:ext cx="823280" cy="659653"/>
          </a:xfrm>
          <a:custGeom>
            <a:avLst/>
            <a:gdLst/>
            <a:ahLst/>
            <a:cxnLst/>
            <a:rect l="l" t="t" r="r" b="b"/>
            <a:pathLst>
              <a:path w="1499901" h="1201795">
                <a:moveTo>
                  <a:pt x="0" y="0"/>
                </a:moveTo>
                <a:lnTo>
                  <a:pt x="1499901" y="0"/>
                </a:lnTo>
                <a:lnTo>
                  <a:pt x="1499901" y="1201795"/>
                </a:lnTo>
                <a:lnTo>
                  <a:pt x="0" y="12017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6" name="Freeform 6"/>
          <p:cNvSpPr>
            <a:spLocks noChangeAspect="1"/>
          </p:cNvSpPr>
          <p:nvPr/>
        </p:nvSpPr>
        <p:spPr>
          <a:xfrm>
            <a:off x="488219" y="5435423"/>
            <a:ext cx="825651" cy="696643"/>
          </a:xfrm>
          <a:custGeom>
            <a:avLst/>
            <a:gdLst/>
            <a:ahLst/>
            <a:cxnLst/>
            <a:rect l="l" t="t" r="r" b="b"/>
            <a:pathLst>
              <a:path w="1499901" h="1265541">
                <a:moveTo>
                  <a:pt x="0" y="0"/>
                </a:moveTo>
                <a:lnTo>
                  <a:pt x="1499901" y="0"/>
                </a:lnTo>
                <a:lnTo>
                  <a:pt x="1499901" y="1265541"/>
                </a:lnTo>
                <a:lnTo>
                  <a:pt x="0" y="1265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7" name="Freeform 7"/>
          <p:cNvSpPr>
            <a:spLocks noChangeAspect="1"/>
          </p:cNvSpPr>
          <p:nvPr/>
        </p:nvSpPr>
        <p:spPr>
          <a:xfrm>
            <a:off x="468480" y="3135808"/>
            <a:ext cx="942541" cy="550209"/>
          </a:xfrm>
          <a:custGeom>
            <a:avLst/>
            <a:gdLst/>
            <a:ahLst/>
            <a:cxnLst/>
            <a:rect l="l" t="t" r="r" b="b"/>
            <a:pathLst>
              <a:path w="1943560" h="1134553">
                <a:moveTo>
                  <a:pt x="0" y="0"/>
                </a:moveTo>
                <a:lnTo>
                  <a:pt x="1943559" y="0"/>
                </a:lnTo>
                <a:lnTo>
                  <a:pt x="1943559" y="1134553"/>
                </a:lnTo>
                <a:lnTo>
                  <a:pt x="0" y="11345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8" name="Freeform 8"/>
          <p:cNvSpPr>
            <a:spLocks noChangeAspect="1"/>
          </p:cNvSpPr>
          <p:nvPr/>
        </p:nvSpPr>
        <p:spPr>
          <a:xfrm>
            <a:off x="748126" y="3839052"/>
            <a:ext cx="406400" cy="504348"/>
          </a:xfrm>
          <a:custGeom>
            <a:avLst/>
            <a:gdLst/>
            <a:ahLst/>
            <a:cxnLst/>
            <a:rect l="l" t="t" r="r" b="b"/>
            <a:pathLst>
              <a:path w="745301" h="1192481">
                <a:moveTo>
                  <a:pt x="0" y="0"/>
                </a:moveTo>
                <a:lnTo>
                  <a:pt x="745301" y="0"/>
                </a:lnTo>
                <a:lnTo>
                  <a:pt x="745301" y="1192482"/>
                </a:lnTo>
                <a:lnTo>
                  <a:pt x="0" y="119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9" name="Freeform 9"/>
          <p:cNvSpPr>
            <a:spLocks noChangeAspect="1"/>
          </p:cNvSpPr>
          <p:nvPr/>
        </p:nvSpPr>
        <p:spPr>
          <a:xfrm>
            <a:off x="540111" y="4495800"/>
            <a:ext cx="767876" cy="767876"/>
          </a:xfrm>
          <a:custGeom>
            <a:avLst/>
            <a:gdLst/>
            <a:ahLst/>
            <a:cxnLst/>
            <a:rect l="l" t="t" r="r" b="b"/>
            <a:pathLst>
              <a:path w="1337981" h="1337981">
                <a:moveTo>
                  <a:pt x="0" y="0"/>
                </a:moveTo>
                <a:lnTo>
                  <a:pt x="1337981" y="0"/>
                </a:lnTo>
                <a:lnTo>
                  <a:pt x="1337981" y="1337981"/>
                </a:lnTo>
                <a:lnTo>
                  <a:pt x="0" y="13379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13" name="TextBox 13"/>
          <p:cNvSpPr txBox="1"/>
          <p:nvPr/>
        </p:nvSpPr>
        <p:spPr>
          <a:xfrm>
            <a:off x="1485597" y="2511754"/>
            <a:ext cx="9182824" cy="321883"/>
          </a:xfrm>
          <a:prstGeom prst="rect">
            <a:avLst/>
          </a:prstGeom>
        </p:spPr>
        <p:txBody>
          <a:bodyPr wrap="square" lIns="0" tIns="0" rIns="0" bIns="0" rtlCol="0" anchor="t">
            <a:spAutoFit/>
          </a:bodyPr>
          <a:lstStyle/>
          <a:p>
            <a:pPr>
              <a:lnSpc>
                <a:spcPts val="2613"/>
              </a:lnSpc>
            </a:pPr>
            <a:r>
              <a:rPr lang="en-US" sz="1866" dirty="0">
                <a:solidFill>
                  <a:srgbClr val="174B7C"/>
                </a:solidFill>
                <a:latin typeface="Congenial" panose="02000503040000020004" pitchFamily="2" charset="0"/>
              </a:rPr>
              <a:t>Neurorehabilitation &amp; Neural Repair (ASNR's Journal), complimentary subscription</a:t>
            </a:r>
          </a:p>
        </p:txBody>
      </p:sp>
      <p:sp>
        <p:nvSpPr>
          <p:cNvPr id="14" name="TextBox 14"/>
          <p:cNvSpPr txBox="1"/>
          <p:nvPr/>
        </p:nvSpPr>
        <p:spPr>
          <a:xfrm>
            <a:off x="528298" y="1718144"/>
            <a:ext cx="5618502" cy="539250"/>
          </a:xfrm>
          <a:prstGeom prst="rect">
            <a:avLst/>
          </a:prstGeom>
        </p:spPr>
        <p:txBody>
          <a:bodyPr wrap="square" lIns="0" tIns="0" rIns="0" bIns="0" rtlCol="0" anchor="t">
            <a:spAutoFit/>
          </a:bodyPr>
          <a:lstStyle/>
          <a:p>
            <a:pPr>
              <a:lnSpc>
                <a:spcPts val="3920"/>
              </a:lnSpc>
              <a:spcBef>
                <a:spcPct val="0"/>
              </a:spcBef>
            </a:pPr>
            <a:r>
              <a:rPr lang="en-US" sz="4267" b="1" u="sng" dirty="0">
                <a:solidFill>
                  <a:srgbClr val="174B7C"/>
                </a:solidFill>
                <a:latin typeface="Congenial" panose="02000503040000020004" pitchFamily="2" charset="0"/>
              </a:rPr>
              <a:t>Membership Benefits</a:t>
            </a:r>
          </a:p>
        </p:txBody>
      </p:sp>
      <p:sp>
        <p:nvSpPr>
          <p:cNvPr id="15" name="TextBox 15"/>
          <p:cNvSpPr txBox="1"/>
          <p:nvPr/>
        </p:nvSpPr>
        <p:spPr>
          <a:xfrm>
            <a:off x="1485597" y="5622802"/>
            <a:ext cx="6052320" cy="321883"/>
          </a:xfrm>
          <a:prstGeom prst="rect">
            <a:avLst/>
          </a:prstGeom>
        </p:spPr>
        <p:txBody>
          <a:bodyPr wrap="square" lIns="0" tIns="0" rIns="0" bIns="0" rtlCol="0" anchor="t">
            <a:spAutoFit/>
          </a:bodyPr>
          <a:lstStyle/>
          <a:p>
            <a:pPr>
              <a:lnSpc>
                <a:spcPts val="2613"/>
              </a:lnSpc>
            </a:pPr>
            <a:r>
              <a:rPr lang="en-US" sz="1866" dirty="0">
                <a:solidFill>
                  <a:srgbClr val="174B7C"/>
                </a:solidFill>
                <a:latin typeface="Congenial" panose="02000503040000020004" pitchFamily="2" charset="0"/>
              </a:rPr>
              <a:t>Leadership Committees provide opportunities to serve</a:t>
            </a:r>
          </a:p>
        </p:txBody>
      </p:sp>
      <p:sp>
        <p:nvSpPr>
          <p:cNvPr id="16" name="TextBox 16"/>
          <p:cNvSpPr txBox="1"/>
          <p:nvPr/>
        </p:nvSpPr>
        <p:spPr>
          <a:xfrm>
            <a:off x="1485597" y="3249970"/>
            <a:ext cx="6866431" cy="321883"/>
          </a:xfrm>
          <a:prstGeom prst="rect">
            <a:avLst/>
          </a:prstGeom>
        </p:spPr>
        <p:txBody>
          <a:bodyPr wrap="square" lIns="0" tIns="0" rIns="0" bIns="0" rtlCol="0" anchor="t">
            <a:spAutoFit/>
          </a:bodyPr>
          <a:lstStyle/>
          <a:p>
            <a:pPr>
              <a:lnSpc>
                <a:spcPts val="2613"/>
              </a:lnSpc>
            </a:pPr>
            <a:r>
              <a:rPr lang="en-US" sz="1866" dirty="0">
                <a:solidFill>
                  <a:srgbClr val="174B7C"/>
                </a:solidFill>
                <a:latin typeface="Congenial" panose="02000503040000020004" pitchFamily="2" charset="0"/>
              </a:rPr>
              <a:t>Webinar Series, receive access to live &amp; on-demand content</a:t>
            </a:r>
            <a:endParaRPr lang="en-US" sz="1866" dirty="0">
              <a:solidFill>
                <a:srgbClr val="174B7C"/>
              </a:solidFill>
              <a:latin typeface="Congenial" panose="02000503040000020004" pitchFamily="2" charset="0"/>
              <a:hlinkClick r:id="rId13" tooltip="https://journals.sagepub.com/home/nnr"/>
            </a:endParaRPr>
          </a:p>
        </p:txBody>
      </p:sp>
      <p:sp>
        <p:nvSpPr>
          <p:cNvPr id="17" name="TextBox 17"/>
          <p:cNvSpPr txBox="1"/>
          <p:nvPr/>
        </p:nvSpPr>
        <p:spPr>
          <a:xfrm>
            <a:off x="1485597" y="3930783"/>
            <a:ext cx="3563795" cy="321883"/>
          </a:xfrm>
          <a:prstGeom prst="rect">
            <a:avLst/>
          </a:prstGeom>
        </p:spPr>
        <p:txBody>
          <a:bodyPr lIns="0" tIns="0" rIns="0" bIns="0" rtlCol="0" anchor="t">
            <a:spAutoFit/>
          </a:bodyPr>
          <a:lstStyle/>
          <a:p>
            <a:pPr>
              <a:lnSpc>
                <a:spcPts val="2613"/>
              </a:lnSpc>
            </a:pPr>
            <a:r>
              <a:rPr lang="en-US" sz="1866" dirty="0">
                <a:solidFill>
                  <a:srgbClr val="174B7C"/>
                </a:solidFill>
                <a:latin typeface="Congenial" panose="02000503040000020004" pitchFamily="2" charset="0"/>
              </a:rPr>
              <a:t>Annual Meeting reduced fees</a:t>
            </a:r>
            <a:endParaRPr lang="en-US" sz="1866" dirty="0">
              <a:solidFill>
                <a:srgbClr val="174B7C"/>
              </a:solidFill>
              <a:latin typeface="Congenial" panose="02000503040000020004" pitchFamily="2" charset="0"/>
              <a:hlinkClick r:id="rId14" tooltip="https://www.asnr.com/i4a/pages/index.cfm?pageid=3514"/>
            </a:endParaRPr>
          </a:p>
        </p:txBody>
      </p:sp>
      <p:sp>
        <p:nvSpPr>
          <p:cNvPr id="18" name="TextBox 18"/>
          <p:cNvSpPr txBox="1"/>
          <p:nvPr/>
        </p:nvSpPr>
        <p:spPr>
          <a:xfrm>
            <a:off x="1485597" y="4718797"/>
            <a:ext cx="10058400" cy="321883"/>
          </a:xfrm>
          <a:prstGeom prst="rect">
            <a:avLst/>
          </a:prstGeom>
        </p:spPr>
        <p:txBody>
          <a:bodyPr wrap="square" lIns="0" tIns="0" rIns="0" bIns="0" rtlCol="0" anchor="t">
            <a:spAutoFit/>
          </a:bodyPr>
          <a:lstStyle/>
          <a:p>
            <a:pPr>
              <a:lnSpc>
                <a:spcPts val="2613"/>
              </a:lnSpc>
            </a:pPr>
            <a:r>
              <a:rPr lang="en-US" sz="1866" dirty="0">
                <a:solidFill>
                  <a:srgbClr val="174B7C"/>
                </a:solidFill>
                <a:latin typeface="Congenial" panose="02000503040000020004" pitchFamily="2" charset="0"/>
              </a:rPr>
              <a:t>Virtual Mentoring Program - networking opportunities w/ other </a:t>
            </a:r>
            <a:r>
              <a:rPr lang="en-US" sz="1866" dirty="0" err="1">
                <a:solidFill>
                  <a:srgbClr val="174B7C"/>
                </a:solidFill>
                <a:latin typeface="Congenial" panose="02000503040000020004" pitchFamily="2" charset="0"/>
              </a:rPr>
              <a:t>neurorehab</a:t>
            </a:r>
            <a:r>
              <a:rPr lang="en-US" sz="1866" dirty="0">
                <a:solidFill>
                  <a:srgbClr val="174B7C"/>
                </a:solidFill>
                <a:latin typeface="Congenial" panose="02000503040000020004" pitchFamily="2" charset="0"/>
              </a:rPr>
              <a:t> professionals</a:t>
            </a:r>
            <a:endParaRPr lang="en-US" sz="1866" dirty="0">
              <a:solidFill>
                <a:srgbClr val="174B7C"/>
              </a:solidFill>
              <a:latin typeface="Congenial" panose="02000503040000020004" pitchFamily="2" charset="0"/>
              <a:hlinkClick r:id="rId13" tooltip="https://journals.sagepub.com/home/nnr"/>
            </a:endParaRPr>
          </a:p>
        </p:txBody>
      </p:sp>
      <p:sp>
        <p:nvSpPr>
          <p:cNvPr id="19" name="Freeform 19"/>
          <p:cNvSpPr>
            <a:spLocks noChangeAspect="1"/>
          </p:cNvSpPr>
          <p:nvPr/>
        </p:nvSpPr>
        <p:spPr>
          <a:xfrm>
            <a:off x="2564630" y="342696"/>
            <a:ext cx="4560070" cy="1181441"/>
          </a:xfrm>
          <a:custGeom>
            <a:avLst/>
            <a:gdLst/>
            <a:ahLst/>
            <a:cxnLst/>
            <a:rect l="l" t="t" r="r" b="b"/>
            <a:pathLst>
              <a:path w="3809337" h="1036051">
                <a:moveTo>
                  <a:pt x="0" y="0"/>
                </a:moveTo>
                <a:lnTo>
                  <a:pt x="3809336" y="0"/>
                </a:lnTo>
                <a:lnTo>
                  <a:pt x="3809336" y="1036051"/>
                </a:lnTo>
                <a:lnTo>
                  <a:pt x="0" y="1036051"/>
                </a:lnTo>
                <a:lnTo>
                  <a:pt x="0" y="0"/>
                </a:lnTo>
                <a:close/>
              </a:path>
            </a:pathLst>
          </a:custGeom>
          <a:blipFill>
            <a:blip r:embed="rId15" cstate="hqprint">
              <a:extLst>
                <a:ext uri="{28A0092B-C50C-407E-A947-70E740481C1C}">
                  <a14:useLocalDpi xmlns:a14="http://schemas.microsoft.com/office/drawing/2010/main"/>
                </a:ext>
              </a:extLst>
            </a:blip>
            <a:stretch>
              <a:fillRect/>
            </a:stretch>
          </a:blipFill>
        </p:spPr>
        <p:txBody>
          <a:bodyPr/>
          <a:lstStyle/>
          <a:p>
            <a:endParaRPr lang="en-US" sz="1200"/>
          </a:p>
        </p:txBody>
      </p:sp>
      <p:sp>
        <p:nvSpPr>
          <p:cNvPr id="20" name="Freeform 20"/>
          <p:cNvSpPr>
            <a:spLocks noChangeAspect="1"/>
          </p:cNvSpPr>
          <p:nvPr/>
        </p:nvSpPr>
        <p:spPr>
          <a:xfrm>
            <a:off x="516870" y="326462"/>
            <a:ext cx="1937455" cy="1257902"/>
          </a:xfrm>
          <a:custGeom>
            <a:avLst/>
            <a:gdLst/>
            <a:ahLst/>
            <a:cxnLst/>
            <a:rect l="l" t="t" r="r" b="b"/>
            <a:pathLst>
              <a:path w="2916916" h="1780457">
                <a:moveTo>
                  <a:pt x="0" y="0"/>
                </a:moveTo>
                <a:lnTo>
                  <a:pt x="2916916" y="0"/>
                </a:lnTo>
                <a:lnTo>
                  <a:pt x="2916916" y="1780457"/>
                </a:lnTo>
                <a:lnTo>
                  <a:pt x="0" y="1780457"/>
                </a:lnTo>
                <a:lnTo>
                  <a:pt x="0" y="0"/>
                </a:lnTo>
                <a:close/>
              </a:path>
            </a:pathLst>
          </a:custGeom>
          <a:blipFill>
            <a:blip r:embed="rId16" cstate="hqprint">
              <a:extLst>
                <a:ext uri="{28A0092B-C50C-407E-A947-70E740481C1C}">
                  <a14:useLocalDpi xmlns:a14="http://schemas.microsoft.com/office/drawing/2010/main"/>
                </a:ext>
              </a:extLst>
            </a:blip>
            <a:stretch>
              <a:fillRect/>
            </a:stretch>
          </a:blipFill>
        </p:spPr>
        <p:txBody>
          <a:bodyPr/>
          <a:lstStyle/>
          <a:p>
            <a:endParaRPr lang="en-US" sz="1200"/>
          </a:p>
        </p:txBody>
      </p:sp>
      <p:pic>
        <p:nvPicPr>
          <p:cNvPr id="24" name="Picture 23" descr="A qr code on a white background&#10;&#10;Description automatically generated">
            <a:extLst>
              <a:ext uri="{FF2B5EF4-FFF2-40B4-BE49-F238E27FC236}">
                <a16:creationId xmlns:a16="http://schemas.microsoft.com/office/drawing/2014/main" id="{355A65A6-6062-C688-3DC1-F9045DE13FA2}"/>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9610260" y="298221"/>
            <a:ext cx="2213533" cy="221353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17983-0A88-2F48-46BF-BE75A2B6D8C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90A013F-5D48-A20D-F4F4-5E5695648F35}"/>
              </a:ext>
            </a:extLst>
          </p:cNvPr>
          <p:cNvGrpSpPr/>
          <p:nvPr/>
        </p:nvGrpSpPr>
        <p:grpSpPr>
          <a:xfrm>
            <a:off x="1883329" y="-26718"/>
            <a:ext cx="8425343" cy="1290644"/>
            <a:chOff x="3766657" y="-26718"/>
            <a:chExt cx="8425343" cy="1290644"/>
          </a:xfrm>
        </p:grpSpPr>
        <p:sp>
          <p:nvSpPr>
            <p:cNvPr id="5" name="Rectangle 4">
              <a:extLst>
                <a:ext uri="{FF2B5EF4-FFF2-40B4-BE49-F238E27FC236}">
                  <a16:creationId xmlns:a16="http://schemas.microsoft.com/office/drawing/2014/main" id="{29EF12A9-081A-C405-B242-3FFC60E50439}"/>
                </a:ext>
              </a:extLst>
            </p:cNvPr>
            <p:cNvSpPr/>
            <p:nvPr/>
          </p:nvSpPr>
          <p:spPr>
            <a:xfrm>
              <a:off x="3766657" y="-26718"/>
              <a:ext cx="8425343" cy="101154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199A8E4-17B1-6335-47DE-9BB9411DF93C}"/>
                </a:ext>
              </a:extLst>
            </p:cNvPr>
            <p:cNvSpPr txBox="1"/>
            <p:nvPr/>
          </p:nvSpPr>
          <p:spPr>
            <a:xfrm>
              <a:off x="4720205" y="175727"/>
              <a:ext cx="6518246"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latin typeface="Calibri" panose="020F0502020204030204" pitchFamily="34" charset="0"/>
                  <a:cs typeface="Calibri" panose="020F0502020204030204" pitchFamily="34" charset="0"/>
                </a:rPr>
                <a:t>Membership Engagement Committee</a:t>
              </a:r>
              <a:endParaRPr lang="en-US" sz="3200" dirty="0"/>
            </a:p>
          </p:txBody>
        </p:sp>
        <p:sp>
          <p:nvSpPr>
            <p:cNvPr id="15" name="Rectangle 14">
              <a:extLst>
                <a:ext uri="{FF2B5EF4-FFF2-40B4-BE49-F238E27FC236}">
                  <a16:creationId xmlns:a16="http://schemas.microsoft.com/office/drawing/2014/main" id="{7BF6B08F-0C78-47D8-F6E5-47E0F52396CB}"/>
                </a:ext>
              </a:extLst>
            </p:cNvPr>
            <p:cNvSpPr/>
            <p:nvPr/>
          </p:nvSpPr>
          <p:spPr>
            <a:xfrm>
              <a:off x="4369076" y="887426"/>
              <a:ext cx="7220505"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2022-2025 GOALS UPDATES</a:t>
              </a:r>
            </a:p>
          </p:txBody>
        </p:sp>
      </p:grpSp>
      <p:sp>
        <p:nvSpPr>
          <p:cNvPr id="34" name="Rectangle 33">
            <a:extLst>
              <a:ext uri="{FF2B5EF4-FFF2-40B4-BE49-F238E27FC236}">
                <a16:creationId xmlns:a16="http://schemas.microsoft.com/office/drawing/2014/main" id="{DE480521-0828-77B5-CFF1-9B8DAC5F4ED6}"/>
              </a:ext>
            </a:extLst>
          </p:cNvPr>
          <p:cNvSpPr/>
          <p:nvPr/>
        </p:nvSpPr>
        <p:spPr>
          <a:xfrm>
            <a:off x="0" y="6357309"/>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ADED32AA-F5DD-535C-BF90-B9D3521FED77}"/>
              </a:ext>
            </a:extLst>
          </p:cNvPr>
          <p:cNvGraphicFramePr>
            <a:graphicFrameLocks noGrp="1"/>
          </p:cNvGraphicFramePr>
          <p:nvPr/>
        </p:nvGraphicFramePr>
        <p:xfrm>
          <a:off x="458582" y="1397411"/>
          <a:ext cx="11208124" cy="4471803"/>
        </p:xfrm>
        <a:graphic>
          <a:graphicData uri="http://schemas.openxmlformats.org/drawingml/2006/table">
            <a:tbl>
              <a:tblPr firstRow="1" bandRow="1">
                <a:tableStyleId>{5C22544A-7EE6-4342-B048-85BDC9FD1C3A}</a:tableStyleId>
              </a:tblPr>
              <a:tblGrid>
                <a:gridCol w="4654613">
                  <a:extLst>
                    <a:ext uri="{9D8B030D-6E8A-4147-A177-3AD203B41FA5}">
                      <a16:colId xmlns:a16="http://schemas.microsoft.com/office/drawing/2014/main" val="1485631863"/>
                    </a:ext>
                  </a:extLst>
                </a:gridCol>
                <a:gridCol w="6553511">
                  <a:extLst>
                    <a:ext uri="{9D8B030D-6E8A-4147-A177-3AD203B41FA5}">
                      <a16:colId xmlns:a16="http://schemas.microsoft.com/office/drawing/2014/main" val="3865242529"/>
                    </a:ext>
                  </a:extLst>
                </a:gridCol>
              </a:tblGrid>
              <a:tr h="491430">
                <a:tc>
                  <a:txBody>
                    <a:bodyPr/>
                    <a:lstStyle/>
                    <a:p>
                      <a:r>
                        <a:rPr lang="en-US" dirty="0"/>
                        <a:t>GOALS</a:t>
                      </a:r>
                    </a:p>
                  </a:txBody>
                  <a:tcPr/>
                </a:tc>
                <a:tc>
                  <a:txBody>
                    <a:bodyPr/>
                    <a:lstStyle/>
                    <a:p>
                      <a:r>
                        <a:rPr lang="en-US" dirty="0"/>
                        <a:t>PROGRESS</a:t>
                      </a:r>
                    </a:p>
                  </a:txBody>
                  <a:tcPr/>
                </a:tc>
                <a:extLst>
                  <a:ext uri="{0D108BD9-81ED-4DB2-BD59-A6C34878D82A}">
                    <a16:rowId xmlns:a16="http://schemas.microsoft.com/office/drawing/2014/main" val="141620576"/>
                  </a:ext>
                </a:extLst>
              </a:tr>
              <a:tr h="7371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lumMod val="75000"/>
                            </a:schemeClr>
                          </a:solidFill>
                          <a:effectLst/>
                          <a:latin typeface="+mn-lt"/>
                          <a:ea typeface="Calibri" panose="020F0502020204030204" pitchFamily="34" charset="0"/>
                          <a:cs typeface="Times New Roman" panose="02020603050405020304" pitchFamily="18" charset="0"/>
                        </a:rPr>
                        <a:t>Increase total membership by 10% over a rolling 3-year average.</a:t>
                      </a:r>
                    </a:p>
                  </a:txBody>
                  <a:tcPr marL="68580" marR="68580" marT="0" marB="0"/>
                </a:tc>
                <a:tc>
                  <a:txBody>
                    <a:bodyPr/>
                    <a:lstStyle/>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Continuing to achieve</a:t>
                      </a:r>
                    </a:p>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Using a cross-pollination</a:t>
                      </a:r>
                      <a:r>
                        <a:rPr lang="en-US" sz="1400" kern="1200" baseline="0" dirty="0">
                          <a:solidFill>
                            <a:schemeClr val="bg1">
                              <a:lumMod val="75000"/>
                            </a:schemeClr>
                          </a:solidFill>
                          <a:effectLst/>
                          <a:latin typeface="+mn-lt"/>
                          <a:ea typeface="+mn-ea"/>
                          <a:cs typeface="+mn-cs"/>
                        </a:rPr>
                        <a:t> strategy to like-minded </a:t>
                      </a:r>
                      <a:r>
                        <a:rPr lang="en-US" sz="1400" kern="1200" baseline="0" dirty="0" err="1">
                          <a:solidFill>
                            <a:schemeClr val="bg1">
                              <a:lumMod val="75000"/>
                            </a:schemeClr>
                          </a:solidFill>
                          <a:effectLst/>
                          <a:latin typeface="+mn-lt"/>
                          <a:ea typeface="+mn-ea"/>
                          <a:cs typeface="+mn-cs"/>
                        </a:rPr>
                        <a:t>societeis</a:t>
                      </a:r>
                      <a:endParaRPr lang="en-US" sz="1400" kern="1200" baseline="0" dirty="0">
                        <a:solidFill>
                          <a:schemeClr val="bg1">
                            <a:lumMod val="75000"/>
                          </a:schemeClr>
                        </a:solidFill>
                        <a:effectLst/>
                        <a:latin typeface="+mn-lt"/>
                        <a:ea typeface="+mn-ea"/>
                        <a:cs typeface="+mn-cs"/>
                      </a:endParaRPr>
                    </a:p>
                    <a:p>
                      <a:pPr marL="285750" indent="-285750">
                        <a:buFont typeface="Arial" panose="020B0604020202020204" pitchFamily="34" charset="0"/>
                        <a:buChar char="•"/>
                      </a:pPr>
                      <a:r>
                        <a:rPr lang="en-US" sz="1400" dirty="0">
                          <a:solidFill>
                            <a:schemeClr val="bg1">
                              <a:lumMod val="75000"/>
                            </a:schemeClr>
                          </a:solidFill>
                        </a:rPr>
                        <a:t>Strong word-of mouth advertising</a:t>
                      </a:r>
                    </a:p>
                    <a:p>
                      <a:pPr marL="285750" indent="-285750">
                        <a:buFont typeface="Arial" panose="020B0604020202020204" pitchFamily="34" charset="0"/>
                        <a:buChar char="•"/>
                      </a:pPr>
                      <a:r>
                        <a:rPr lang="en-US" sz="1400" dirty="0">
                          <a:solidFill>
                            <a:schemeClr val="bg1">
                              <a:lumMod val="75000"/>
                            </a:schemeClr>
                          </a:solidFill>
                        </a:rPr>
                        <a:t>Social media presence </a:t>
                      </a:r>
                    </a:p>
                  </a:txBody>
                  <a:tcPr/>
                </a:tc>
                <a:extLst>
                  <a:ext uri="{0D108BD9-81ED-4DB2-BD59-A6C34878D82A}">
                    <a16:rowId xmlns:a16="http://schemas.microsoft.com/office/drawing/2014/main" val="2528132906"/>
                  </a:ext>
                </a:extLst>
              </a:tr>
              <a:tr h="1023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effectLst/>
                          <a:latin typeface="+mn-lt"/>
                          <a:ea typeface="Calibri" panose="020F0502020204030204" pitchFamily="34" charset="0"/>
                          <a:cs typeface="Times New Roman" panose="02020603050405020304" pitchFamily="18" charset="0"/>
                        </a:rPr>
                        <a:t>Characterize the demographic profile of our members, for the larger purpose of setting realistic, measurable goals related to membership drives, intersection with core strategies, and Diversity, Equity, &amp; Inclusion (DEI).</a:t>
                      </a:r>
                    </a:p>
                    <a:p>
                      <a:pPr marL="0" marR="0">
                        <a:spcBef>
                          <a:spcPts val="0"/>
                        </a:spcBef>
                        <a:spcAft>
                          <a:spcPts val="0"/>
                        </a:spcAft>
                      </a:pP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285750" indent="-285750">
                        <a:buFont typeface="Arial" panose="020B0604020202020204" pitchFamily="34" charset="0"/>
                        <a:buChar char="•"/>
                      </a:pPr>
                      <a:r>
                        <a:rPr lang="en-US" sz="1400" kern="1200" dirty="0">
                          <a:solidFill>
                            <a:schemeClr val="dk1"/>
                          </a:solidFill>
                          <a:effectLst/>
                          <a:latin typeface="+mn-lt"/>
                          <a:ea typeface="+mn-ea"/>
                          <a:cs typeface="+mn-cs"/>
                        </a:rPr>
                        <a:t>Continuing to analyze data from the revised membership application form</a:t>
                      </a:r>
                    </a:p>
                    <a:p>
                      <a:pPr marL="285750" indent="-285750">
                        <a:buFont typeface="Arial" panose="020B0604020202020204" pitchFamily="34" charset="0"/>
                        <a:buChar char="•"/>
                      </a:pPr>
                      <a:r>
                        <a:rPr lang="en-US" sz="1400" kern="1200" dirty="0">
                          <a:solidFill>
                            <a:schemeClr val="dk1"/>
                          </a:solidFill>
                          <a:effectLst/>
                          <a:latin typeface="+mn-lt"/>
                          <a:ea typeface="+mn-ea"/>
                          <a:cs typeface="+mn-cs"/>
                        </a:rPr>
                        <a:t>Continuing to analyze data from  the revised meeting registration forms</a:t>
                      </a:r>
                    </a:p>
                  </a:txBody>
                  <a:tcPr/>
                </a:tc>
                <a:extLst>
                  <a:ext uri="{0D108BD9-81ED-4DB2-BD59-A6C34878D82A}">
                    <a16:rowId xmlns:a16="http://schemas.microsoft.com/office/drawing/2014/main" val="1712276135"/>
                  </a:ext>
                </a:extLst>
              </a:tr>
              <a:tr h="1023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lumMod val="75000"/>
                            </a:schemeClr>
                          </a:solidFill>
                          <a:effectLst/>
                          <a:latin typeface="+mn-lt"/>
                          <a:ea typeface="Calibri" panose="020F0502020204030204" pitchFamily="34" charset="0"/>
                          <a:cs typeface="Times New Roman" panose="02020603050405020304" pitchFamily="18" charset="0"/>
                        </a:rPr>
                        <a:t>Determine the key, reproducible mechanisms through which ASNR gains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solidFill>
                          <a:schemeClr val="bg1">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Conference is driving factor to renew</a:t>
                      </a:r>
                    </a:p>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Physician outreach brainstorming</a:t>
                      </a:r>
                    </a:p>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DEI </a:t>
                      </a:r>
                    </a:p>
                    <a:p>
                      <a:pPr marL="285750" indent="-285750">
                        <a:buFont typeface="Arial" panose="020B0604020202020204" pitchFamily="34" charset="0"/>
                        <a:buChar char="•"/>
                      </a:pPr>
                      <a:endParaRPr lang="en-US" sz="1400" dirty="0">
                        <a:solidFill>
                          <a:schemeClr val="bg1">
                            <a:lumMod val="75000"/>
                          </a:schemeClr>
                        </a:solidFill>
                      </a:endParaRPr>
                    </a:p>
                  </a:txBody>
                  <a:tcPr/>
                </a:tc>
                <a:extLst>
                  <a:ext uri="{0D108BD9-81ED-4DB2-BD59-A6C34878D82A}">
                    <a16:rowId xmlns:a16="http://schemas.microsoft.com/office/drawing/2014/main" val="1285226831"/>
                  </a:ext>
                </a:extLst>
              </a:tr>
              <a:tr h="8427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lumMod val="75000"/>
                            </a:schemeClr>
                          </a:solidFill>
                          <a:effectLst/>
                          <a:latin typeface="+mn-lt"/>
                          <a:ea typeface="Calibri" panose="020F0502020204030204" pitchFamily="34" charset="0"/>
                          <a:cs typeface="Times New Roman" panose="02020603050405020304" pitchFamily="18" charset="0"/>
                        </a:rPr>
                        <a:t>Align the goals &amp; plans for the ASNR Membership Engagement Committee with the overall ASNR Strategic initiatives</a:t>
                      </a:r>
                      <a:r>
                        <a:rPr lang="en-US" sz="1400" b="0" baseline="0" dirty="0">
                          <a:solidFill>
                            <a:schemeClr val="bg1">
                              <a:lumMod val="75000"/>
                            </a:schemeClr>
                          </a:solidFill>
                          <a:effectLst/>
                          <a:latin typeface="+mn-lt"/>
                          <a:ea typeface="Calibri" panose="020F0502020204030204" pitchFamily="34" charset="0"/>
                          <a:cs typeface="Times New Roman" panose="02020603050405020304" pitchFamily="18" charset="0"/>
                        </a:rPr>
                        <a:t>, including </a:t>
                      </a:r>
                      <a:r>
                        <a:rPr lang="en-US" sz="1400" b="0" dirty="0">
                          <a:solidFill>
                            <a:schemeClr val="bg1">
                              <a:lumMod val="75000"/>
                            </a:schemeClr>
                          </a:solidFill>
                          <a:effectLst/>
                          <a:latin typeface="+mn-lt"/>
                          <a:ea typeface="Calibri" panose="020F0502020204030204" pitchFamily="34" charset="0"/>
                          <a:cs typeface="Times New Roman" panose="02020603050405020304" pitchFamily="18" charset="0"/>
                        </a:rPr>
                        <a:t>DEI.</a:t>
                      </a:r>
                    </a:p>
                  </a:txBody>
                  <a:tcPr marL="68580" marR="68580" marT="0" marB="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bg1">
                              <a:lumMod val="75000"/>
                            </a:schemeClr>
                          </a:solidFill>
                          <a:effectLst/>
                          <a:latin typeface="+mn-lt"/>
                          <a:ea typeface="+mn-ea"/>
                          <a:cs typeface="+mn-cs"/>
                        </a:rPr>
                        <a:t>We have confirmed common language,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bg1">
                              <a:lumMod val="75000"/>
                            </a:schemeClr>
                          </a:solidFill>
                          <a:effectLst/>
                          <a:latin typeface="+mn-lt"/>
                          <a:ea typeface="+mn-ea"/>
                          <a:cs typeface="+mn-cs"/>
                        </a:rPr>
                        <a:t>This committee will provide key data for the organization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baseline="0" dirty="0">
                          <a:solidFill>
                            <a:schemeClr val="bg1">
                              <a:lumMod val="75000"/>
                            </a:schemeClr>
                          </a:solidFill>
                          <a:effectLst/>
                          <a:latin typeface="+mn-lt"/>
                          <a:ea typeface="+mn-ea"/>
                          <a:cs typeface="+mn-cs"/>
                        </a:rPr>
                        <a:t>Using the talents and passion of the Membership Committee members </a:t>
                      </a:r>
                      <a:r>
                        <a:rPr lang="en-US" sz="1400" kern="1200" dirty="0">
                          <a:solidFill>
                            <a:schemeClr val="bg1">
                              <a:lumMod val="75000"/>
                            </a:schemeClr>
                          </a:solidFill>
                          <a:effectLst/>
                          <a:latin typeface="+mn-lt"/>
                          <a:ea typeface="+mn-ea"/>
                          <a:cs typeface="+mn-cs"/>
                        </a:rPr>
                        <a:t>to achieve goals.  </a:t>
                      </a:r>
                      <a:endParaRPr lang="en-US" sz="1400" dirty="0">
                        <a:solidFill>
                          <a:schemeClr val="bg1">
                            <a:lumMod val="75000"/>
                          </a:schemeClr>
                        </a:solidFill>
                      </a:endParaRPr>
                    </a:p>
                  </a:txBody>
                  <a:tcPr/>
                </a:tc>
                <a:extLst>
                  <a:ext uri="{0D108BD9-81ED-4DB2-BD59-A6C34878D82A}">
                    <a16:rowId xmlns:a16="http://schemas.microsoft.com/office/drawing/2014/main" val="1939289536"/>
                  </a:ext>
                </a:extLst>
              </a:tr>
            </a:tbl>
          </a:graphicData>
        </a:graphic>
      </p:graphicFrame>
    </p:spTree>
    <p:extLst>
      <p:ext uri="{BB962C8B-B14F-4D97-AF65-F5344CB8AC3E}">
        <p14:creationId xmlns:p14="http://schemas.microsoft.com/office/powerpoint/2010/main" val="2776437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21FE0-A12F-FFC5-A600-2802B77B4A6B}"/>
              </a:ext>
            </a:extLst>
          </p:cNvPr>
          <p:cNvSpPr>
            <a:spLocks noGrp="1"/>
          </p:cNvSpPr>
          <p:nvPr>
            <p:ph type="title"/>
          </p:nvPr>
        </p:nvSpPr>
        <p:spPr/>
        <p:txBody>
          <a:bodyPr>
            <a:noAutofit/>
          </a:bodyPr>
          <a:lstStyle/>
          <a:p>
            <a:r>
              <a:rPr lang="en-US" sz="6500" dirty="0"/>
              <a:t>Gender</a:t>
            </a:r>
          </a:p>
        </p:txBody>
      </p:sp>
      <p:pic>
        <p:nvPicPr>
          <p:cNvPr id="4" name="Picture 3" descr="A blue pie chart with a black background&#10;&#10;Description automatically generated">
            <a:extLst>
              <a:ext uri="{FF2B5EF4-FFF2-40B4-BE49-F238E27FC236}">
                <a16:creationId xmlns:a16="http://schemas.microsoft.com/office/drawing/2014/main" id="{0BD128C6-C4F5-BF19-8A03-3FD79390577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85555" y="1973375"/>
            <a:ext cx="5962329" cy="3577397"/>
          </a:xfrm>
          <a:prstGeom prst="rect">
            <a:avLst/>
          </a:prstGeom>
        </p:spPr>
      </p:pic>
      <p:sp>
        <p:nvSpPr>
          <p:cNvPr id="5" name="TextBox 4">
            <a:extLst>
              <a:ext uri="{FF2B5EF4-FFF2-40B4-BE49-F238E27FC236}">
                <a16:creationId xmlns:a16="http://schemas.microsoft.com/office/drawing/2014/main" id="{F28D32D8-8260-7CF4-E7F2-AE6A478B6775}"/>
              </a:ext>
            </a:extLst>
          </p:cNvPr>
          <p:cNvSpPr txBox="1"/>
          <p:nvPr/>
        </p:nvSpPr>
        <p:spPr>
          <a:xfrm>
            <a:off x="3125090" y="5495967"/>
            <a:ext cx="954086" cy="369332"/>
          </a:xfrm>
          <a:prstGeom prst="rect">
            <a:avLst/>
          </a:prstGeom>
          <a:noFill/>
        </p:spPr>
        <p:txBody>
          <a:bodyPr wrap="square" rtlCol="0">
            <a:spAutoFit/>
          </a:bodyPr>
          <a:lstStyle/>
          <a:p>
            <a:r>
              <a:rPr lang="fr-CA" dirty="0"/>
              <a:t>n= 93</a:t>
            </a:r>
          </a:p>
        </p:txBody>
      </p:sp>
      <p:sp>
        <p:nvSpPr>
          <p:cNvPr id="6" name="TextBox 5">
            <a:extLst>
              <a:ext uri="{FF2B5EF4-FFF2-40B4-BE49-F238E27FC236}">
                <a16:creationId xmlns:a16="http://schemas.microsoft.com/office/drawing/2014/main" id="{7191AF70-ECD7-C9B7-D9C1-A3CCFF19E47C}"/>
              </a:ext>
            </a:extLst>
          </p:cNvPr>
          <p:cNvSpPr txBox="1"/>
          <p:nvPr/>
        </p:nvSpPr>
        <p:spPr>
          <a:xfrm>
            <a:off x="6798192" y="1496539"/>
            <a:ext cx="2570922" cy="523220"/>
          </a:xfrm>
          <a:prstGeom prst="rect">
            <a:avLst/>
          </a:prstGeom>
          <a:noFill/>
        </p:spPr>
        <p:txBody>
          <a:bodyPr wrap="square" rtlCol="0">
            <a:spAutoFit/>
          </a:bodyPr>
          <a:lstStyle/>
          <a:p>
            <a:pPr algn="ctr"/>
            <a:r>
              <a:rPr lang="fr-CA" sz="2800" dirty="0"/>
              <a:t>2024</a:t>
            </a:r>
          </a:p>
        </p:txBody>
      </p:sp>
      <p:sp>
        <p:nvSpPr>
          <p:cNvPr id="7" name="TextBox 6">
            <a:extLst>
              <a:ext uri="{FF2B5EF4-FFF2-40B4-BE49-F238E27FC236}">
                <a16:creationId xmlns:a16="http://schemas.microsoft.com/office/drawing/2014/main" id="{3D36D058-8AD4-C36F-6B5D-837D8F462C27}"/>
              </a:ext>
            </a:extLst>
          </p:cNvPr>
          <p:cNvSpPr txBox="1"/>
          <p:nvPr/>
        </p:nvSpPr>
        <p:spPr>
          <a:xfrm>
            <a:off x="2492957" y="1496539"/>
            <a:ext cx="2570922" cy="523220"/>
          </a:xfrm>
          <a:prstGeom prst="rect">
            <a:avLst/>
          </a:prstGeom>
          <a:noFill/>
        </p:spPr>
        <p:txBody>
          <a:bodyPr wrap="square" rtlCol="0">
            <a:spAutoFit/>
          </a:bodyPr>
          <a:lstStyle/>
          <a:p>
            <a:pPr algn="ctr"/>
            <a:r>
              <a:rPr lang="fr-CA" sz="2800" dirty="0"/>
              <a:t>2023</a:t>
            </a:r>
          </a:p>
        </p:txBody>
      </p:sp>
      <p:sp>
        <p:nvSpPr>
          <p:cNvPr id="8" name="TextBox 7">
            <a:extLst>
              <a:ext uri="{FF2B5EF4-FFF2-40B4-BE49-F238E27FC236}">
                <a16:creationId xmlns:a16="http://schemas.microsoft.com/office/drawing/2014/main" id="{9690620A-9CF2-45A5-8EBB-AF331F579420}"/>
              </a:ext>
            </a:extLst>
          </p:cNvPr>
          <p:cNvSpPr txBox="1"/>
          <p:nvPr/>
        </p:nvSpPr>
        <p:spPr>
          <a:xfrm>
            <a:off x="7738323" y="5576163"/>
            <a:ext cx="819829" cy="369332"/>
          </a:xfrm>
          <a:prstGeom prst="rect">
            <a:avLst/>
          </a:prstGeom>
          <a:noFill/>
        </p:spPr>
        <p:txBody>
          <a:bodyPr wrap="square" rtlCol="0">
            <a:spAutoFit/>
          </a:bodyPr>
          <a:lstStyle/>
          <a:p>
            <a:r>
              <a:rPr lang="fr-CA" dirty="0"/>
              <a:t>n= 66</a:t>
            </a:r>
          </a:p>
        </p:txBody>
      </p:sp>
      <p:pic>
        <p:nvPicPr>
          <p:cNvPr id="9" name="Picture 8" descr="A blue circle with white lines&#10;&#10;Description automatically generated">
            <a:extLst>
              <a:ext uri="{FF2B5EF4-FFF2-40B4-BE49-F238E27FC236}">
                <a16:creationId xmlns:a16="http://schemas.microsoft.com/office/drawing/2014/main" id="{00327A56-86B0-2E36-B899-FB8F671AB09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83829" y="2019759"/>
            <a:ext cx="4114800" cy="3581400"/>
          </a:xfrm>
          <a:prstGeom prst="rect">
            <a:avLst/>
          </a:prstGeom>
        </p:spPr>
      </p:pic>
    </p:spTree>
    <p:extLst>
      <p:ext uri="{BB962C8B-B14F-4D97-AF65-F5344CB8AC3E}">
        <p14:creationId xmlns:p14="http://schemas.microsoft.com/office/powerpoint/2010/main" val="1031856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86D625-6EEC-0C90-67A9-F744D4D370F7}"/>
              </a:ext>
            </a:extLst>
          </p:cNvPr>
          <p:cNvPicPr>
            <a:picLocks noChangeAspect="1"/>
          </p:cNvPicPr>
          <p:nvPr/>
        </p:nvPicPr>
        <p:blipFill>
          <a:blip r:embed="rId2"/>
          <a:stretch>
            <a:fillRect/>
          </a:stretch>
        </p:blipFill>
        <p:spPr>
          <a:xfrm>
            <a:off x="1113073" y="1898630"/>
            <a:ext cx="1891385" cy="826698"/>
          </a:xfrm>
          <a:prstGeom prst="rect">
            <a:avLst/>
          </a:prstGeom>
        </p:spPr>
      </p:pic>
      <p:sp>
        <p:nvSpPr>
          <p:cNvPr id="2" name="Title 1">
            <a:extLst>
              <a:ext uri="{FF2B5EF4-FFF2-40B4-BE49-F238E27FC236}">
                <a16:creationId xmlns:a16="http://schemas.microsoft.com/office/drawing/2014/main" id="{DA3BE912-5593-E403-6ACA-D8958D6E415F}"/>
              </a:ext>
            </a:extLst>
          </p:cNvPr>
          <p:cNvSpPr>
            <a:spLocks noGrp="1"/>
          </p:cNvSpPr>
          <p:nvPr>
            <p:ph type="title"/>
          </p:nvPr>
        </p:nvSpPr>
        <p:spPr/>
        <p:txBody>
          <a:bodyPr>
            <a:normAutofit/>
          </a:bodyPr>
          <a:lstStyle/>
          <a:p>
            <a:r>
              <a:rPr lang="en-US" sz="6500" dirty="0"/>
              <a:t>Age</a:t>
            </a:r>
          </a:p>
        </p:txBody>
      </p:sp>
      <p:pic>
        <p:nvPicPr>
          <p:cNvPr id="4" name="Picture 3" descr="A graph of age and age&#10;&#10;Description automatically generated">
            <a:extLst>
              <a:ext uri="{FF2B5EF4-FFF2-40B4-BE49-F238E27FC236}">
                <a16:creationId xmlns:a16="http://schemas.microsoft.com/office/drawing/2014/main" id="{096EEF64-619C-763C-FCFD-53980906974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90480" y="2565071"/>
            <a:ext cx="4737106" cy="2249052"/>
          </a:xfrm>
          <a:prstGeom prst="rect">
            <a:avLst/>
          </a:prstGeom>
        </p:spPr>
      </p:pic>
      <p:sp>
        <p:nvSpPr>
          <p:cNvPr id="5" name="TextBox 4">
            <a:extLst>
              <a:ext uri="{FF2B5EF4-FFF2-40B4-BE49-F238E27FC236}">
                <a16:creationId xmlns:a16="http://schemas.microsoft.com/office/drawing/2014/main" id="{2E1B5036-076C-7CA9-220D-FC112C1A048C}"/>
              </a:ext>
            </a:extLst>
          </p:cNvPr>
          <p:cNvSpPr txBox="1"/>
          <p:nvPr/>
        </p:nvSpPr>
        <p:spPr>
          <a:xfrm rot="16200000">
            <a:off x="-99505" y="3192977"/>
            <a:ext cx="1643269" cy="523220"/>
          </a:xfrm>
          <a:prstGeom prst="rect">
            <a:avLst/>
          </a:prstGeom>
          <a:noFill/>
        </p:spPr>
        <p:txBody>
          <a:bodyPr wrap="square" rtlCol="0">
            <a:spAutoFit/>
          </a:bodyPr>
          <a:lstStyle/>
          <a:p>
            <a:pPr algn="ctr"/>
            <a:r>
              <a:rPr lang="fr-CA" sz="2800" dirty="0"/>
              <a:t>2023</a:t>
            </a:r>
            <a:endParaRPr lang="fr-CA" dirty="0"/>
          </a:p>
        </p:txBody>
      </p:sp>
      <p:sp>
        <p:nvSpPr>
          <p:cNvPr id="6" name="TextBox 5">
            <a:extLst>
              <a:ext uri="{FF2B5EF4-FFF2-40B4-BE49-F238E27FC236}">
                <a16:creationId xmlns:a16="http://schemas.microsoft.com/office/drawing/2014/main" id="{925E56A6-24B5-F614-1883-29545C83BC66}"/>
              </a:ext>
            </a:extLst>
          </p:cNvPr>
          <p:cNvSpPr txBox="1"/>
          <p:nvPr/>
        </p:nvSpPr>
        <p:spPr>
          <a:xfrm rot="16200000">
            <a:off x="5439261" y="3255663"/>
            <a:ext cx="1643269" cy="523220"/>
          </a:xfrm>
          <a:prstGeom prst="rect">
            <a:avLst/>
          </a:prstGeom>
          <a:noFill/>
        </p:spPr>
        <p:txBody>
          <a:bodyPr wrap="square" rtlCol="0">
            <a:spAutoFit/>
          </a:bodyPr>
          <a:lstStyle/>
          <a:p>
            <a:pPr algn="ctr"/>
            <a:r>
              <a:rPr lang="fr-CA" sz="2800" dirty="0"/>
              <a:t>2024</a:t>
            </a:r>
            <a:endParaRPr lang="fr-CA" dirty="0"/>
          </a:p>
        </p:txBody>
      </p:sp>
      <p:pic>
        <p:nvPicPr>
          <p:cNvPr id="7" name="Picture 6" descr="A graph of blue bars&#10;&#10;Description automatically generated with medium confidence">
            <a:extLst>
              <a:ext uri="{FF2B5EF4-FFF2-40B4-BE49-F238E27FC236}">
                <a16:creationId xmlns:a16="http://schemas.microsoft.com/office/drawing/2014/main" id="{3D276B96-C7A8-0A8B-A622-FB569B148BF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81526" y="2240664"/>
            <a:ext cx="4584700" cy="2755900"/>
          </a:xfrm>
          <a:prstGeom prst="rect">
            <a:avLst/>
          </a:prstGeom>
        </p:spPr>
      </p:pic>
      <p:pic>
        <p:nvPicPr>
          <p:cNvPr id="9" name="Picture 8">
            <a:extLst>
              <a:ext uri="{FF2B5EF4-FFF2-40B4-BE49-F238E27FC236}">
                <a16:creationId xmlns:a16="http://schemas.microsoft.com/office/drawing/2014/main" id="{5F9B7AD8-42A6-9276-9C48-67B814FF9458}"/>
              </a:ext>
            </a:extLst>
          </p:cNvPr>
          <p:cNvPicPr>
            <a:picLocks noChangeAspect="1"/>
          </p:cNvPicPr>
          <p:nvPr/>
        </p:nvPicPr>
        <p:blipFill>
          <a:blip r:embed="rId5"/>
          <a:stretch>
            <a:fillRect/>
          </a:stretch>
        </p:blipFill>
        <p:spPr>
          <a:xfrm>
            <a:off x="2980706" y="2069525"/>
            <a:ext cx="3178794" cy="661708"/>
          </a:xfrm>
          <a:prstGeom prst="rect">
            <a:avLst/>
          </a:prstGeom>
        </p:spPr>
      </p:pic>
    </p:spTree>
    <p:extLst>
      <p:ext uri="{BB962C8B-B14F-4D97-AF65-F5344CB8AC3E}">
        <p14:creationId xmlns:p14="http://schemas.microsoft.com/office/powerpoint/2010/main" val="2079110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D227-FB5C-08B1-A798-07229BB4989A}"/>
              </a:ext>
            </a:extLst>
          </p:cNvPr>
          <p:cNvSpPr>
            <a:spLocks noGrp="1"/>
          </p:cNvSpPr>
          <p:nvPr>
            <p:ph type="title"/>
          </p:nvPr>
        </p:nvSpPr>
        <p:spPr>
          <a:xfrm>
            <a:off x="152400" y="85725"/>
            <a:ext cx="6045200" cy="892176"/>
          </a:xfrm>
        </p:spPr>
        <p:txBody>
          <a:bodyPr/>
          <a:lstStyle/>
          <a:p>
            <a:r>
              <a:rPr lang="en-US" b="1" dirty="0">
                <a:solidFill>
                  <a:srgbClr val="0070C0"/>
                </a:solidFill>
                <a:latin typeface="+mn-lt"/>
              </a:rPr>
              <a:t>New ASNR Strategic Plan</a:t>
            </a:r>
          </a:p>
        </p:txBody>
      </p:sp>
      <p:pic>
        <p:nvPicPr>
          <p:cNvPr id="4" name="Picture 3" descr="A black background with blue and white text&#10;&#10;AI-generated content may be incorrect.">
            <a:extLst>
              <a:ext uri="{FF2B5EF4-FFF2-40B4-BE49-F238E27FC236}">
                <a16:creationId xmlns:a16="http://schemas.microsoft.com/office/drawing/2014/main" id="{362931D4-5DB3-348B-6773-982B88547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7198" y="175709"/>
            <a:ext cx="2021613" cy="561381"/>
          </a:xfrm>
          <a:prstGeom prst="rect">
            <a:avLst/>
          </a:prstGeom>
        </p:spPr>
      </p:pic>
      <p:pic>
        <p:nvPicPr>
          <p:cNvPr id="5" name="Picture 4">
            <a:extLst>
              <a:ext uri="{FF2B5EF4-FFF2-40B4-BE49-F238E27FC236}">
                <a16:creationId xmlns:a16="http://schemas.microsoft.com/office/drawing/2014/main" id="{5E930B0B-E503-A71C-FFCB-EE25E12D55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6082" y="821014"/>
            <a:ext cx="6879836" cy="2806210"/>
          </a:xfrm>
          <a:prstGeom prst="rect">
            <a:avLst/>
          </a:prstGeom>
        </p:spPr>
      </p:pic>
      <p:pic>
        <p:nvPicPr>
          <p:cNvPr id="6" name="Picture 5">
            <a:extLst>
              <a:ext uri="{FF2B5EF4-FFF2-40B4-BE49-F238E27FC236}">
                <a16:creationId xmlns:a16="http://schemas.microsoft.com/office/drawing/2014/main" id="{4FC7FE3C-B86C-774C-D61F-7B401EB96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096" y="3771900"/>
            <a:ext cx="9925808" cy="2910392"/>
          </a:xfrm>
          <a:prstGeom prst="rect">
            <a:avLst/>
          </a:prstGeom>
        </p:spPr>
      </p:pic>
    </p:spTree>
    <p:extLst>
      <p:ext uri="{BB962C8B-B14F-4D97-AF65-F5344CB8AC3E}">
        <p14:creationId xmlns:p14="http://schemas.microsoft.com/office/powerpoint/2010/main" val="1460257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99F727-5177-0233-1A59-D24613A160A2}"/>
              </a:ext>
            </a:extLst>
          </p:cNvPr>
          <p:cNvPicPr>
            <a:picLocks noChangeAspect="1"/>
          </p:cNvPicPr>
          <p:nvPr/>
        </p:nvPicPr>
        <p:blipFill>
          <a:blip r:embed="rId2"/>
          <a:stretch>
            <a:fillRect/>
          </a:stretch>
        </p:blipFill>
        <p:spPr>
          <a:xfrm>
            <a:off x="1264795" y="2345376"/>
            <a:ext cx="3287450" cy="445327"/>
          </a:xfrm>
          <a:prstGeom prst="rect">
            <a:avLst/>
          </a:prstGeom>
        </p:spPr>
      </p:pic>
      <p:sp>
        <p:nvSpPr>
          <p:cNvPr id="2" name="Title 1">
            <a:extLst>
              <a:ext uri="{FF2B5EF4-FFF2-40B4-BE49-F238E27FC236}">
                <a16:creationId xmlns:a16="http://schemas.microsoft.com/office/drawing/2014/main" id="{2E0A19DA-783F-3874-5DDD-4A1826AF5ACA}"/>
              </a:ext>
            </a:extLst>
          </p:cNvPr>
          <p:cNvSpPr>
            <a:spLocks noGrp="1"/>
          </p:cNvSpPr>
          <p:nvPr>
            <p:ph type="title"/>
          </p:nvPr>
        </p:nvSpPr>
        <p:spPr/>
        <p:txBody>
          <a:bodyPr>
            <a:normAutofit/>
          </a:bodyPr>
          <a:lstStyle/>
          <a:p>
            <a:r>
              <a:rPr lang="en-US" sz="6500" dirty="0"/>
              <a:t>Career Stage</a:t>
            </a:r>
          </a:p>
        </p:txBody>
      </p:sp>
      <p:pic>
        <p:nvPicPr>
          <p:cNvPr id="4" name="Picture 3" descr="A graph of a career stage&#10;&#10;Description automatically generated">
            <a:extLst>
              <a:ext uri="{FF2B5EF4-FFF2-40B4-BE49-F238E27FC236}">
                <a16:creationId xmlns:a16="http://schemas.microsoft.com/office/drawing/2014/main" id="{D9D8E661-8A8F-11BF-E31A-1BA3B2306B7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61724" y="2731325"/>
            <a:ext cx="4572001" cy="2242454"/>
          </a:xfrm>
          <a:prstGeom prst="rect">
            <a:avLst/>
          </a:prstGeom>
        </p:spPr>
      </p:pic>
      <p:pic>
        <p:nvPicPr>
          <p:cNvPr id="5" name="Picture 4" descr="A graph with blue bars&#10;&#10;Description automatically generated">
            <a:extLst>
              <a:ext uri="{FF2B5EF4-FFF2-40B4-BE49-F238E27FC236}">
                <a16:creationId xmlns:a16="http://schemas.microsoft.com/office/drawing/2014/main" id="{00FC1111-4B27-E3C0-75D4-8C41DD72E13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94652" y="2394964"/>
            <a:ext cx="4584700" cy="2755900"/>
          </a:xfrm>
          <a:prstGeom prst="rect">
            <a:avLst/>
          </a:prstGeom>
        </p:spPr>
      </p:pic>
      <p:sp>
        <p:nvSpPr>
          <p:cNvPr id="6" name="TextBox 5">
            <a:extLst>
              <a:ext uri="{FF2B5EF4-FFF2-40B4-BE49-F238E27FC236}">
                <a16:creationId xmlns:a16="http://schemas.microsoft.com/office/drawing/2014/main" id="{24F285D4-3E07-0EFD-43D3-08ABCA22D53D}"/>
              </a:ext>
            </a:extLst>
          </p:cNvPr>
          <p:cNvSpPr txBox="1"/>
          <p:nvPr/>
        </p:nvSpPr>
        <p:spPr>
          <a:xfrm rot="16200000">
            <a:off x="-92765" y="3511304"/>
            <a:ext cx="1643269" cy="523220"/>
          </a:xfrm>
          <a:prstGeom prst="rect">
            <a:avLst/>
          </a:prstGeom>
          <a:noFill/>
        </p:spPr>
        <p:txBody>
          <a:bodyPr wrap="square" rtlCol="0">
            <a:spAutoFit/>
          </a:bodyPr>
          <a:lstStyle/>
          <a:p>
            <a:pPr algn="ctr"/>
            <a:r>
              <a:rPr lang="fr-CA" sz="2800" dirty="0"/>
              <a:t>2023</a:t>
            </a:r>
            <a:endParaRPr lang="fr-CA" dirty="0"/>
          </a:p>
        </p:txBody>
      </p:sp>
      <p:sp>
        <p:nvSpPr>
          <p:cNvPr id="7" name="TextBox 6">
            <a:extLst>
              <a:ext uri="{FF2B5EF4-FFF2-40B4-BE49-F238E27FC236}">
                <a16:creationId xmlns:a16="http://schemas.microsoft.com/office/drawing/2014/main" id="{549B9423-F126-909D-B00E-5B29037E8ED3}"/>
              </a:ext>
            </a:extLst>
          </p:cNvPr>
          <p:cNvSpPr txBox="1"/>
          <p:nvPr/>
        </p:nvSpPr>
        <p:spPr>
          <a:xfrm rot="16200000">
            <a:off x="5911407" y="3511304"/>
            <a:ext cx="1643269" cy="523220"/>
          </a:xfrm>
          <a:prstGeom prst="rect">
            <a:avLst/>
          </a:prstGeom>
          <a:noFill/>
        </p:spPr>
        <p:txBody>
          <a:bodyPr wrap="square" rtlCol="0">
            <a:spAutoFit/>
          </a:bodyPr>
          <a:lstStyle/>
          <a:p>
            <a:pPr algn="ctr"/>
            <a:r>
              <a:rPr lang="fr-CA" sz="2800" dirty="0"/>
              <a:t>2024</a:t>
            </a:r>
            <a:endParaRPr lang="fr-CA" dirty="0"/>
          </a:p>
        </p:txBody>
      </p:sp>
      <p:pic>
        <p:nvPicPr>
          <p:cNvPr id="9" name="Picture 8">
            <a:extLst>
              <a:ext uri="{FF2B5EF4-FFF2-40B4-BE49-F238E27FC236}">
                <a16:creationId xmlns:a16="http://schemas.microsoft.com/office/drawing/2014/main" id="{1ACF0907-E6CA-CCE9-B771-6C735B9A772C}"/>
              </a:ext>
            </a:extLst>
          </p:cNvPr>
          <p:cNvPicPr>
            <a:picLocks noChangeAspect="1"/>
          </p:cNvPicPr>
          <p:nvPr/>
        </p:nvPicPr>
        <p:blipFill>
          <a:blip r:embed="rId5"/>
          <a:stretch>
            <a:fillRect/>
          </a:stretch>
        </p:blipFill>
        <p:spPr>
          <a:xfrm>
            <a:off x="4474527" y="2394964"/>
            <a:ext cx="1053438" cy="409496"/>
          </a:xfrm>
          <a:prstGeom prst="rect">
            <a:avLst/>
          </a:prstGeom>
        </p:spPr>
      </p:pic>
    </p:spTree>
    <p:extLst>
      <p:ext uri="{BB962C8B-B14F-4D97-AF65-F5344CB8AC3E}">
        <p14:creationId xmlns:p14="http://schemas.microsoft.com/office/powerpoint/2010/main" val="1740768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C424-2DE7-7DDB-115F-54B1631E5B89}"/>
              </a:ext>
            </a:extLst>
          </p:cNvPr>
          <p:cNvSpPr>
            <a:spLocks noGrp="1"/>
          </p:cNvSpPr>
          <p:nvPr>
            <p:ph type="title"/>
          </p:nvPr>
        </p:nvSpPr>
        <p:spPr/>
        <p:txBody>
          <a:bodyPr>
            <a:normAutofit/>
          </a:bodyPr>
          <a:lstStyle/>
          <a:p>
            <a:r>
              <a:rPr lang="en-US" sz="6500" dirty="0"/>
              <a:t>Race / Ethnicity</a:t>
            </a:r>
          </a:p>
        </p:txBody>
      </p:sp>
      <p:pic>
        <p:nvPicPr>
          <p:cNvPr id="4" name="Picture 3" descr="A graph with blue bars&#10;&#10;Description automatically generated">
            <a:extLst>
              <a:ext uri="{FF2B5EF4-FFF2-40B4-BE49-F238E27FC236}">
                <a16:creationId xmlns:a16="http://schemas.microsoft.com/office/drawing/2014/main" id="{940E0718-F1F6-582A-5471-7BE8BD32C69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97238" y="2820390"/>
            <a:ext cx="6052052" cy="2921329"/>
          </a:xfrm>
          <a:prstGeom prst="rect">
            <a:avLst/>
          </a:prstGeom>
        </p:spPr>
      </p:pic>
      <p:sp>
        <p:nvSpPr>
          <p:cNvPr id="5" name="TextBox 4">
            <a:extLst>
              <a:ext uri="{FF2B5EF4-FFF2-40B4-BE49-F238E27FC236}">
                <a16:creationId xmlns:a16="http://schemas.microsoft.com/office/drawing/2014/main" id="{76D9E4D3-C4DA-6E12-9BDA-60D655A86CA3}"/>
              </a:ext>
            </a:extLst>
          </p:cNvPr>
          <p:cNvSpPr txBox="1"/>
          <p:nvPr/>
        </p:nvSpPr>
        <p:spPr>
          <a:xfrm>
            <a:off x="7368207" y="1606859"/>
            <a:ext cx="2570922" cy="523220"/>
          </a:xfrm>
          <a:prstGeom prst="rect">
            <a:avLst/>
          </a:prstGeom>
          <a:noFill/>
        </p:spPr>
        <p:txBody>
          <a:bodyPr wrap="square" rtlCol="0">
            <a:spAutoFit/>
          </a:bodyPr>
          <a:lstStyle/>
          <a:p>
            <a:pPr algn="ctr"/>
            <a:r>
              <a:rPr lang="fr-CA" sz="2800" dirty="0"/>
              <a:t>2024</a:t>
            </a:r>
          </a:p>
        </p:txBody>
      </p:sp>
      <p:sp>
        <p:nvSpPr>
          <p:cNvPr id="6" name="TextBox 5">
            <a:extLst>
              <a:ext uri="{FF2B5EF4-FFF2-40B4-BE49-F238E27FC236}">
                <a16:creationId xmlns:a16="http://schemas.microsoft.com/office/drawing/2014/main" id="{D513A953-3A76-9D78-003D-308793CC7EF5}"/>
              </a:ext>
            </a:extLst>
          </p:cNvPr>
          <p:cNvSpPr txBox="1"/>
          <p:nvPr/>
        </p:nvSpPr>
        <p:spPr>
          <a:xfrm>
            <a:off x="2037803" y="1605585"/>
            <a:ext cx="2570922" cy="523220"/>
          </a:xfrm>
          <a:prstGeom prst="rect">
            <a:avLst/>
          </a:prstGeom>
          <a:noFill/>
        </p:spPr>
        <p:txBody>
          <a:bodyPr wrap="square" rtlCol="0">
            <a:spAutoFit/>
          </a:bodyPr>
          <a:lstStyle/>
          <a:p>
            <a:pPr algn="ctr"/>
            <a:r>
              <a:rPr lang="fr-CA" sz="2800" dirty="0"/>
              <a:t>2023</a:t>
            </a:r>
          </a:p>
        </p:txBody>
      </p:sp>
      <p:pic>
        <p:nvPicPr>
          <p:cNvPr id="7" name="Picture 6" descr="A graph with blue and white lines&#10;&#10;Description automatically generated">
            <a:extLst>
              <a:ext uri="{FF2B5EF4-FFF2-40B4-BE49-F238E27FC236}">
                <a16:creationId xmlns:a16="http://schemas.microsoft.com/office/drawing/2014/main" id="{57B3A3E0-091E-E448-1D00-2C05A36F00E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36634" y="2271919"/>
            <a:ext cx="5029200" cy="3162300"/>
          </a:xfrm>
          <a:prstGeom prst="rect">
            <a:avLst/>
          </a:prstGeom>
        </p:spPr>
      </p:pic>
      <p:pic>
        <p:nvPicPr>
          <p:cNvPr id="8" name="Picture 7">
            <a:extLst>
              <a:ext uri="{FF2B5EF4-FFF2-40B4-BE49-F238E27FC236}">
                <a16:creationId xmlns:a16="http://schemas.microsoft.com/office/drawing/2014/main" id="{F4FB0197-4395-21F0-C135-3D63FF9DE279}"/>
              </a:ext>
            </a:extLst>
          </p:cNvPr>
          <p:cNvPicPr>
            <a:picLocks noChangeAspect="1"/>
          </p:cNvPicPr>
          <p:nvPr/>
        </p:nvPicPr>
        <p:blipFill>
          <a:blip r:embed="rId4"/>
          <a:stretch>
            <a:fillRect/>
          </a:stretch>
        </p:blipFill>
        <p:spPr>
          <a:xfrm>
            <a:off x="427512" y="2264191"/>
            <a:ext cx="5931722" cy="469057"/>
          </a:xfrm>
          <a:prstGeom prst="rect">
            <a:avLst/>
          </a:prstGeom>
        </p:spPr>
      </p:pic>
      <p:pic>
        <p:nvPicPr>
          <p:cNvPr id="9" name="Picture 8">
            <a:extLst>
              <a:ext uri="{FF2B5EF4-FFF2-40B4-BE49-F238E27FC236}">
                <a16:creationId xmlns:a16="http://schemas.microsoft.com/office/drawing/2014/main" id="{1C2A953D-7F13-601B-0B46-3F5AC165F7DA}"/>
              </a:ext>
            </a:extLst>
          </p:cNvPr>
          <p:cNvPicPr>
            <a:picLocks noChangeAspect="1"/>
          </p:cNvPicPr>
          <p:nvPr/>
        </p:nvPicPr>
        <p:blipFill>
          <a:blip r:embed="rId5"/>
          <a:stretch>
            <a:fillRect/>
          </a:stretch>
        </p:blipFill>
        <p:spPr>
          <a:xfrm>
            <a:off x="526307" y="2576473"/>
            <a:ext cx="322778" cy="200345"/>
          </a:xfrm>
          <a:prstGeom prst="rect">
            <a:avLst/>
          </a:prstGeom>
        </p:spPr>
      </p:pic>
      <p:pic>
        <p:nvPicPr>
          <p:cNvPr id="10" name="Picture 9">
            <a:extLst>
              <a:ext uri="{FF2B5EF4-FFF2-40B4-BE49-F238E27FC236}">
                <a16:creationId xmlns:a16="http://schemas.microsoft.com/office/drawing/2014/main" id="{14A16356-81BE-EE49-5D9D-148FCADD55B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0059" y="2327376"/>
            <a:ext cx="274320" cy="226842"/>
          </a:xfrm>
          <a:prstGeom prst="rect">
            <a:avLst/>
          </a:prstGeom>
        </p:spPr>
      </p:pic>
    </p:spTree>
    <p:extLst>
      <p:ext uri="{BB962C8B-B14F-4D97-AF65-F5344CB8AC3E}">
        <p14:creationId xmlns:p14="http://schemas.microsoft.com/office/powerpoint/2010/main" val="973515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14C3-429F-024C-D151-F66139500A33}"/>
              </a:ext>
            </a:extLst>
          </p:cNvPr>
          <p:cNvSpPr>
            <a:spLocks noGrp="1"/>
          </p:cNvSpPr>
          <p:nvPr>
            <p:ph type="title"/>
          </p:nvPr>
        </p:nvSpPr>
        <p:spPr>
          <a:xfrm>
            <a:off x="838200" y="166342"/>
            <a:ext cx="10515600" cy="1325563"/>
          </a:xfrm>
        </p:spPr>
        <p:txBody>
          <a:bodyPr>
            <a:normAutofit/>
          </a:bodyPr>
          <a:lstStyle/>
          <a:p>
            <a:r>
              <a:rPr lang="en-CA" sz="4000" dirty="0"/>
              <a:t>Members from underrepresented backgrounds</a:t>
            </a:r>
          </a:p>
        </p:txBody>
      </p:sp>
      <p:pic>
        <p:nvPicPr>
          <p:cNvPr id="5" name="Picture 4" descr="A graph of different colored bars&#10;&#10;Description automatically generated with medium confidence">
            <a:extLst>
              <a:ext uri="{FF2B5EF4-FFF2-40B4-BE49-F238E27FC236}">
                <a16:creationId xmlns:a16="http://schemas.microsoft.com/office/drawing/2014/main" id="{05C77EA0-D833-D9A1-19E8-9F645676C69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15382" y="3016332"/>
            <a:ext cx="4489642" cy="2434442"/>
          </a:xfrm>
          <a:prstGeom prst="rect">
            <a:avLst/>
          </a:prstGeom>
        </p:spPr>
      </p:pic>
      <p:sp>
        <p:nvSpPr>
          <p:cNvPr id="3" name="TextBox 2">
            <a:extLst>
              <a:ext uri="{FF2B5EF4-FFF2-40B4-BE49-F238E27FC236}">
                <a16:creationId xmlns:a16="http://schemas.microsoft.com/office/drawing/2014/main" id="{3861FC29-1B8D-CDAC-18C8-4D3DD458B603}"/>
              </a:ext>
            </a:extLst>
          </p:cNvPr>
          <p:cNvSpPr txBox="1"/>
          <p:nvPr/>
        </p:nvSpPr>
        <p:spPr>
          <a:xfrm>
            <a:off x="7368207" y="1606859"/>
            <a:ext cx="2570922" cy="523220"/>
          </a:xfrm>
          <a:prstGeom prst="rect">
            <a:avLst/>
          </a:prstGeom>
          <a:noFill/>
        </p:spPr>
        <p:txBody>
          <a:bodyPr wrap="square" rtlCol="0">
            <a:spAutoFit/>
          </a:bodyPr>
          <a:lstStyle/>
          <a:p>
            <a:pPr algn="ctr"/>
            <a:r>
              <a:rPr lang="fr-CA" sz="2800" dirty="0"/>
              <a:t>2024</a:t>
            </a:r>
          </a:p>
        </p:txBody>
      </p:sp>
      <p:sp>
        <p:nvSpPr>
          <p:cNvPr id="4" name="TextBox 3">
            <a:extLst>
              <a:ext uri="{FF2B5EF4-FFF2-40B4-BE49-F238E27FC236}">
                <a16:creationId xmlns:a16="http://schemas.microsoft.com/office/drawing/2014/main" id="{662989AE-D64E-F0B3-43A0-EF190759F507}"/>
              </a:ext>
            </a:extLst>
          </p:cNvPr>
          <p:cNvSpPr txBox="1"/>
          <p:nvPr/>
        </p:nvSpPr>
        <p:spPr>
          <a:xfrm>
            <a:off x="1774742" y="1605585"/>
            <a:ext cx="2570922" cy="523220"/>
          </a:xfrm>
          <a:prstGeom prst="rect">
            <a:avLst/>
          </a:prstGeom>
          <a:noFill/>
        </p:spPr>
        <p:txBody>
          <a:bodyPr wrap="square" rtlCol="0">
            <a:spAutoFit/>
          </a:bodyPr>
          <a:lstStyle/>
          <a:p>
            <a:pPr algn="ctr"/>
            <a:r>
              <a:rPr lang="fr-CA" sz="2800" dirty="0"/>
              <a:t>2023</a:t>
            </a:r>
          </a:p>
        </p:txBody>
      </p:sp>
      <p:sp>
        <p:nvSpPr>
          <p:cNvPr id="6" name="TextBox 5">
            <a:extLst>
              <a:ext uri="{FF2B5EF4-FFF2-40B4-BE49-F238E27FC236}">
                <a16:creationId xmlns:a16="http://schemas.microsoft.com/office/drawing/2014/main" id="{3F7E8666-4F78-899D-EDBB-167ECBFEB799}"/>
              </a:ext>
            </a:extLst>
          </p:cNvPr>
          <p:cNvSpPr txBox="1"/>
          <p:nvPr/>
        </p:nvSpPr>
        <p:spPr>
          <a:xfrm>
            <a:off x="1643270" y="5717001"/>
            <a:ext cx="2981739" cy="369332"/>
          </a:xfrm>
          <a:prstGeom prst="rect">
            <a:avLst/>
          </a:prstGeom>
          <a:noFill/>
        </p:spPr>
        <p:txBody>
          <a:bodyPr wrap="square" rtlCol="0">
            <a:spAutoFit/>
          </a:bodyPr>
          <a:lstStyle/>
          <a:p>
            <a:pPr algn="ctr"/>
            <a:r>
              <a:rPr lang="fr-CA" dirty="0"/>
              <a:t>N=47</a:t>
            </a:r>
          </a:p>
        </p:txBody>
      </p:sp>
      <p:sp>
        <p:nvSpPr>
          <p:cNvPr id="8" name="TextBox 7">
            <a:extLst>
              <a:ext uri="{FF2B5EF4-FFF2-40B4-BE49-F238E27FC236}">
                <a16:creationId xmlns:a16="http://schemas.microsoft.com/office/drawing/2014/main" id="{8594C9BF-E33B-F72C-CA53-D9810372125F}"/>
              </a:ext>
            </a:extLst>
          </p:cNvPr>
          <p:cNvSpPr txBox="1"/>
          <p:nvPr/>
        </p:nvSpPr>
        <p:spPr>
          <a:xfrm>
            <a:off x="7368207" y="5785439"/>
            <a:ext cx="2981739" cy="369332"/>
          </a:xfrm>
          <a:prstGeom prst="rect">
            <a:avLst/>
          </a:prstGeom>
          <a:noFill/>
        </p:spPr>
        <p:txBody>
          <a:bodyPr wrap="square" rtlCol="0">
            <a:spAutoFit/>
          </a:bodyPr>
          <a:lstStyle/>
          <a:p>
            <a:pPr algn="ctr"/>
            <a:r>
              <a:rPr lang="fr-CA" dirty="0"/>
              <a:t>N=88</a:t>
            </a:r>
          </a:p>
        </p:txBody>
      </p:sp>
      <p:pic>
        <p:nvPicPr>
          <p:cNvPr id="10" name="Picture 9" descr="A graph of blue bars&#10;&#10;Description automatically generated with medium confidence">
            <a:extLst>
              <a:ext uri="{FF2B5EF4-FFF2-40B4-BE49-F238E27FC236}">
                <a16:creationId xmlns:a16="http://schemas.microsoft.com/office/drawing/2014/main" id="{C9046D65-C382-496E-0120-3BBD1E9BF4A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70818" y="2115139"/>
            <a:ext cx="4965700" cy="3670300"/>
          </a:xfrm>
          <a:prstGeom prst="rect">
            <a:avLst/>
          </a:prstGeom>
        </p:spPr>
      </p:pic>
    </p:spTree>
    <p:extLst>
      <p:ext uri="{BB962C8B-B14F-4D97-AF65-F5344CB8AC3E}">
        <p14:creationId xmlns:p14="http://schemas.microsoft.com/office/powerpoint/2010/main" val="379754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2F046-26B8-6F29-4C56-86DAAD9B592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7CDF3AC-5B10-1058-923E-3439EA57F0E2}"/>
              </a:ext>
            </a:extLst>
          </p:cNvPr>
          <p:cNvGrpSpPr/>
          <p:nvPr/>
        </p:nvGrpSpPr>
        <p:grpSpPr>
          <a:xfrm>
            <a:off x="1883329" y="-26718"/>
            <a:ext cx="8425343" cy="1290644"/>
            <a:chOff x="3766657" y="-26718"/>
            <a:chExt cx="8425343" cy="1290644"/>
          </a:xfrm>
        </p:grpSpPr>
        <p:sp>
          <p:nvSpPr>
            <p:cNvPr id="5" name="Rectangle 4">
              <a:extLst>
                <a:ext uri="{FF2B5EF4-FFF2-40B4-BE49-F238E27FC236}">
                  <a16:creationId xmlns:a16="http://schemas.microsoft.com/office/drawing/2014/main" id="{943434CF-AA68-9C98-9BE7-CB8F6191E5C3}"/>
                </a:ext>
              </a:extLst>
            </p:cNvPr>
            <p:cNvSpPr/>
            <p:nvPr/>
          </p:nvSpPr>
          <p:spPr>
            <a:xfrm>
              <a:off x="3766657" y="-26718"/>
              <a:ext cx="8425343" cy="101154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16E68E1-6A59-6972-2E32-907D86E0DE1F}"/>
                </a:ext>
              </a:extLst>
            </p:cNvPr>
            <p:cNvSpPr txBox="1"/>
            <p:nvPr/>
          </p:nvSpPr>
          <p:spPr>
            <a:xfrm>
              <a:off x="4720205" y="175727"/>
              <a:ext cx="6518246"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latin typeface="Calibri" panose="020F0502020204030204" pitchFamily="34" charset="0"/>
                  <a:cs typeface="Calibri" panose="020F0502020204030204" pitchFamily="34" charset="0"/>
                </a:rPr>
                <a:t>Membership Engagement Committee</a:t>
              </a:r>
              <a:endParaRPr lang="en-US" sz="3200" dirty="0"/>
            </a:p>
          </p:txBody>
        </p:sp>
        <p:sp>
          <p:nvSpPr>
            <p:cNvPr id="15" name="Rectangle 14">
              <a:extLst>
                <a:ext uri="{FF2B5EF4-FFF2-40B4-BE49-F238E27FC236}">
                  <a16:creationId xmlns:a16="http://schemas.microsoft.com/office/drawing/2014/main" id="{4C33883D-04D5-69B4-F9A8-12FBA37AEE07}"/>
                </a:ext>
              </a:extLst>
            </p:cNvPr>
            <p:cNvSpPr/>
            <p:nvPr/>
          </p:nvSpPr>
          <p:spPr>
            <a:xfrm>
              <a:off x="4369076" y="887426"/>
              <a:ext cx="7220505"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2022-2025 GOALS UPDATES</a:t>
              </a:r>
            </a:p>
          </p:txBody>
        </p:sp>
      </p:grpSp>
      <p:sp>
        <p:nvSpPr>
          <p:cNvPr id="34" name="Rectangle 33">
            <a:extLst>
              <a:ext uri="{FF2B5EF4-FFF2-40B4-BE49-F238E27FC236}">
                <a16:creationId xmlns:a16="http://schemas.microsoft.com/office/drawing/2014/main" id="{F79F99C0-D1B5-D058-F883-40AEC6D278B4}"/>
              </a:ext>
            </a:extLst>
          </p:cNvPr>
          <p:cNvSpPr/>
          <p:nvPr/>
        </p:nvSpPr>
        <p:spPr>
          <a:xfrm>
            <a:off x="0" y="6357309"/>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78FF3ACA-D103-7675-A624-5C435CCC8D70}"/>
              </a:ext>
            </a:extLst>
          </p:cNvPr>
          <p:cNvGraphicFramePr>
            <a:graphicFrameLocks noGrp="1"/>
          </p:cNvGraphicFramePr>
          <p:nvPr/>
        </p:nvGraphicFramePr>
        <p:xfrm>
          <a:off x="458582" y="1397411"/>
          <a:ext cx="11208124" cy="4471803"/>
        </p:xfrm>
        <a:graphic>
          <a:graphicData uri="http://schemas.openxmlformats.org/drawingml/2006/table">
            <a:tbl>
              <a:tblPr firstRow="1" bandRow="1">
                <a:tableStyleId>{5C22544A-7EE6-4342-B048-85BDC9FD1C3A}</a:tableStyleId>
              </a:tblPr>
              <a:tblGrid>
                <a:gridCol w="4654613">
                  <a:extLst>
                    <a:ext uri="{9D8B030D-6E8A-4147-A177-3AD203B41FA5}">
                      <a16:colId xmlns:a16="http://schemas.microsoft.com/office/drawing/2014/main" val="1485631863"/>
                    </a:ext>
                  </a:extLst>
                </a:gridCol>
                <a:gridCol w="6553511">
                  <a:extLst>
                    <a:ext uri="{9D8B030D-6E8A-4147-A177-3AD203B41FA5}">
                      <a16:colId xmlns:a16="http://schemas.microsoft.com/office/drawing/2014/main" val="3865242529"/>
                    </a:ext>
                  </a:extLst>
                </a:gridCol>
              </a:tblGrid>
              <a:tr h="491430">
                <a:tc>
                  <a:txBody>
                    <a:bodyPr/>
                    <a:lstStyle/>
                    <a:p>
                      <a:r>
                        <a:rPr lang="en-US" dirty="0"/>
                        <a:t>GOALS</a:t>
                      </a:r>
                    </a:p>
                  </a:txBody>
                  <a:tcPr/>
                </a:tc>
                <a:tc>
                  <a:txBody>
                    <a:bodyPr/>
                    <a:lstStyle/>
                    <a:p>
                      <a:r>
                        <a:rPr lang="en-US" dirty="0"/>
                        <a:t>PROGRESS</a:t>
                      </a:r>
                    </a:p>
                  </a:txBody>
                  <a:tcPr/>
                </a:tc>
                <a:extLst>
                  <a:ext uri="{0D108BD9-81ED-4DB2-BD59-A6C34878D82A}">
                    <a16:rowId xmlns:a16="http://schemas.microsoft.com/office/drawing/2014/main" val="141620576"/>
                  </a:ext>
                </a:extLst>
              </a:tr>
              <a:tr h="7371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lumMod val="75000"/>
                            </a:schemeClr>
                          </a:solidFill>
                          <a:effectLst/>
                          <a:latin typeface="+mn-lt"/>
                          <a:ea typeface="Calibri" panose="020F0502020204030204" pitchFamily="34" charset="0"/>
                          <a:cs typeface="Times New Roman" panose="02020603050405020304" pitchFamily="18" charset="0"/>
                        </a:rPr>
                        <a:t>Increase total membership by 10% over a rolling 3-year average.</a:t>
                      </a:r>
                    </a:p>
                  </a:txBody>
                  <a:tcPr marL="68580" marR="68580" marT="0" marB="0"/>
                </a:tc>
                <a:tc>
                  <a:txBody>
                    <a:bodyPr/>
                    <a:lstStyle/>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Continuing to achieve</a:t>
                      </a:r>
                    </a:p>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Using a cross-pollination</a:t>
                      </a:r>
                      <a:r>
                        <a:rPr lang="en-US" sz="1400" kern="1200" baseline="0" dirty="0">
                          <a:solidFill>
                            <a:schemeClr val="bg1">
                              <a:lumMod val="75000"/>
                            </a:schemeClr>
                          </a:solidFill>
                          <a:effectLst/>
                          <a:latin typeface="+mn-lt"/>
                          <a:ea typeface="+mn-ea"/>
                          <a:cs typeface="+mn-cs"/>
                        </a:rPr>
                        <a:t> strategy to like-minded </a:t>
                      </a:r>
                      <a:r>
                        <a:rPr lang="en-US" sz="1400" kern="1200" baseline="0" dirty="0" err="1">
                          <a:solidFill>
                            <a:schemeClr val="bg1">
                              <a:lumMod val="75000"/>
                            </a:schemeClr>
                          </a:solidFill>
                          <a:effectLst/>
                          <a:latin typeface="+mn-lt"/>
                          <a:ea typeface="+mn-ea"/>
                          <a:cs typeface="+mn-cs"/>
                        </a:rPr>
                        <a:t>societeis</a:t>
                      </a:r>
                      <a:endParaRPr lang="en-US" sz="1400" kern="1200" baseline="0" dirty="0">
                        <a:solidFill>
                          <a:schemeClr val="bg1">
                            <a:lumMod val="75000"/>
                          </a:schemeClr>
                        </a:solidFill>
                        <a:effectLst/>
                        <a:latin typeface="+mn-lt"/>
                        <a:ea typeface="+mn-ea"/>
                        <a:cs typeface="+mn-cs"/>
                      </a:endParaRPr>
                    </a:p>
                    <a:p>
                      <a:pPr marL="285750" indent="-285750">
                        <a:buFont typeface="Arial" panose="020B0604020202020204" pitchFamily="34" charset="0"/>
                        <a:buChar char="•"/>
                      </a:pPr>
                      <a:r>
                        <a:rPr lang="en-US" sz="1400" dirty="0">
                          <a:solidFill>
                            <a:schemeClr val="bg1">
                              <a:lumMod val="75000"/>
                            </a:schemeClr>
                          </a:solidFill>
                        </a:rPr>
                        <a:t>Strong word-of mouth advertising</a:t>
                      </a:r>
                    </a:p>
                    <a:p>
                      <a:pPr marL="285750" indent="-285750">
                        <a:buFont typeface="Arial" panose="020B0604020202020204" pitchFamily="34" charset="0"/>
                        <a:buChar char="•"/>
                      </a:pPr>
                      <a:r>
                        <a:rPr lang="en-US" sz="1400" dirty="0">
                          <a:solidFill>
                            <a:schemeClr val="bg1">
                              <a:lumMod val="75000"/>
                            </a:schemeClr>
                          </a:solidFill>
                        </a:rPr>
                        <a:t>Social media presence </a:t>
                      </a:r>
                    </a:p>
                  </a:txBody>
                  <a:tcPr/>
                </a:tc>
                <a:extLst>
                  <a:ext uri="{0D108BD9-81ED-4DB2-BD59-A6C34878D82A}">
                    <a16:rowId xmlns:a16="http://schemas.microsoft.com/office/drawing/2014/main" val="2528132906"/>
                  </a:ext>
                </a:extLst>
              </a:tr>
              <a:tr h="1023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lumMod val="75000"/>
                            </a:schemeClr>
                          </a:solidFill>
                          <a:effectLst/>
                          <a:latin typeface="+mn-lt"/>
                          <a:ea typeface="Calibri" panose="020F0502020204030204" pitchFamily="34" charset="0"/>
                          <a:cs typeface="Times New Roman" panose="02020603050405020304" pitchFamily="18" charset="0"/>
                        </a:rPr>
                        <a:t>Characterize the demographic profile of our members, for the larger purpose of setting realistic, measurable goals related to membership drives, intersection with core strategies, and Diversity, Equity, &amp; Inclusion (DEI).</a:t>
                      </a:r>
                    </a:p>
                    <a:p>
                      <a:pPr marL="0" marR="0">
                        <a:spcBef>
                          <a:spcPts val="0"/>
                        </a:spcBef>
                        <a:spcAft>
                          <a:spcPts val="0"/>
                        </a:spcAft>
                      </a:pPr>
                      <a:endParaRPr lang="en-US" sz="1400" b="0" dirty="0">
                        <a:solidFill>
                          <a:schemeClr val="bg1">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Continuing to analyze data from the revised membership application form</a:t>
                      </a:r>
                    </a:p>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Continuing to analyze data from  the revised meeting registration forms</a:t>
                      </a:r>
                    </a:p>
                  </a:txBody>
                  <a:tcPr/>
                </a:tc>
                <a:extLst>
                  <a:ext uri="{0D108BD9-81ED-4DB2-BD59-A6C34878D82A}">
                    <a16:rowId xmlns:a16="http://schemas.microsoft.com/office/drawing/2014/main" val="1712276135"/>
                  </a:ext>
                </a:extLst>
              </a:tr>
              <a:tr h="1023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effectLst/>
                          <a:latin typeface="+mn-lt"/>
                          <a:ea typeface="Calibri" panose="020F0502020204030204" pitchFamily="34" charset="0"/>
                          <a:cs typeface="Times New Roman" panose="02020603050405020304" pitchFamily="18" charset="0"/>
                        </a:rPr>
                        <a:t>Determine the key, reproducible mechanisms through which ASNR gains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285750" indent="-285750">
                        <a:buFont typeface="Arial" panose="020B0604020202020204" pitchFamily="34" charset="0"/>
                        <a:buChar char="•"/>
                      </a:pPr>
                      <a:r>
                        <a:rPr lang="en-US" sz="1400" kern="1200" dirty="0">
                          <a:solidFill>
                            <a:schemeClr val="dk1"/>
                          </a:solidFill>
                          <a:effectLst/>
                          <a:latin typeface="+mn-lt"/>
                          <a:ea typeface="+mn-ea"/>
                          <a:cs typeface="+mn-cs"/>
                        </a:rPr>
                        <a:t>Conference is driving factor to renew</a:t>
                      </a:r>
                    </a:p>
                    <a:p>
                      <a:pPr marL="285750" indent="-285750">
                        <a:buFont typeface="Arial" panose="020B0604020202020204" pitchFamily="34" charset="0"/>
                        <a:buChar char="•"/>
                      </a:pPr>
                      <a:r>
                        <a:rPr lang="en-US" sz="1400" kern="1200" dirty="0">
                          <a:solidFill>
                            <a:schemeClr val="dk1"/>
                          </a:solidFill>
                          <a:effectLst/>
                          <a:latin typeface="+mn-lt"/>
                          <a:ea typeface="+mn-ea"/>
                          <a:cs typeface="+mn-cs"/>
                        </a:rPr>
                        <a:t>Physician outreach brainstorming</a:t>
                      </a:r>
                    </a:p>
                    <a:p>
                      <a:pPr marL="285750" indent="-285750">
                        <a:buFont typeface="Arial" panose="020B0604020202020204" pitchFamily="34" charset="0"/>
                        <a:buChar char="•"/>
                      </a:pPr>
                      <a:r>
                        <a:rPr lang="en-US" sz="1400" kern="1200" dirty="0">
                          <a:solidFill>
                            <a:schemeClr val="dk1"/>
                          </a:solidFill>
                          <a:effectLst/>
                          <a:latin typeface="+mn-lt"/>
                          <a:ea typeface="+mn-ea"/>
                          <a:cs typeface="+mn-cs"/>
                        </a:rPr>
                        <a:t>DEI </a:t>
                      </a:r>
                    </a:p>
                    <a:p>
                      <a:pPr marL="285750" indent="-285750">
                        <a:buFont typeface="Arial" panose="020B0604020202020204" pitchFamily="34" charset="0"/>
                        <a:buChar char="•"/>
                      </a:pPr>
                      <a:endParaRPr lang="en-US" sz="1400" dirty="0"/>
                    </a:p>
                  </a:txBody>
                  <a:tcPr/>
                </a:tc>
                <a:extLst>
                  <a:ext uri="{0D108BD9-81ED-4DB2-BD59-A6C34878D82A}">
                    <a16:rowId xmlns:a16="http://schemas.microsoft.com/office/drawing/2014/main" val="1285226831"/>
                  </a:ext>
                </a:extLst>
              </a:tr>
              <a:tr h="8427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lumMod val="75000"/>
                            </a:schemeClr>
                          </a:solidFill>
                          <a:effectLst/>
                          <a:latin typeface="+mn-lt"/>
                          <a:ea typeface="Calibri" panose="020F0502020204030204" pitchFamily="34" charset="0"/>
                          <a:cs typeface="Times New Roman" panose="02020603050405020304" pitchFamily="18" charset="0"/>
                        </a:rPr>
                        <a:t>Align the goals &amp; plans for the ASNR Membership Engagement Committee with the overall ASNR Strategic initiatives</a:t>
                      </a:r>
                      <a:r>
                        <a:rPr lang="en-US" sz="1400" b="0" baseline="0" dirty="0">
                          <a:solidFill>
                            <a:schemeClr val="bg1">
                              <a:lumMod val="75000"/>
                            </a:schemeClr>
                          </a:solidFill>
                          <a:effectLst/>
                          <a:latin typeface="+mn-lt"/>
                          <a:ea typeface="Calibri" panose="020F0502020204030204" pitchFamily="34" charset="0"/>
                          <a:cs typeface="Times New Roman" panose="02020603050405020304" pitchFamily="18" charset="0"/>
                        </a:rPr>
                        <a:t>, including </a:t>
                      </a:r>
                      <a:r>
                        <a:rPr lang="en-US" sz="1400" b="0" dirty="0">
                          <a:solidFill>
                            <a:schemeClr val="bg1">
                              <a:lumMod val="75000"/>
                            </a:schemeClr>
                          </a:solidFill>
                          <a:effectLst/>
                          <a:latin typeface="+mn-lt"/>
                          <a:ea typeface="Calibri" panose="020F0502020204030204" pitchFamily="34" charset="0"/>
                          <a:cs typeface="Times New Roman" panose="02020603050405020304" pitchFamily="18" charset="0"/>
                        </a:rPr>
                        <a:t>DEI.</a:t>
                      </a:r>
                    </a:p>
                  </a:txBody>
                  <a:tcPr marL="68580" marR="68580" marT="0" marB="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bg1">
                              <a:lumMod val="75000"/>
                            </a:schemeClr>
                          </a:solidFill>
                          <a:effectLst/>
                          <a:latin typeface="+mn-lt"/>
                          <a:ea typeface="+mn-ea"/>
                          <a:cs typeface="+mn-cs"/>
                        </a:rPr>
                        <a:t>We have confirmed common language,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bg1">
                              <a:lumMod val="75000"/>
                            </a:schemeClr>
                          </a:solidFill>
                          <a:effectLst/>
                          <a:latin typeface="+mn-lt"/>
                          <a:ea typeface="+mn-ea"/>
                          <a:cs typeface="+mn-cs"/>
                        </a:rPr>
                        <a:t>This committee will provide key data for the organization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baseline="0" dirty="0">
                          <a:solidFill>
                            <a:schemeClr val="bg1">
                              <a:lumMod val="75000"/>
                            </a:schemeClr>
                          </a:solidFill>
                          <a:effectLst/>
                          <a:latin typeface="+mn-lt"/>
                          <a:ea typeface="+mn-ea"/>
                          <a:cs typeface="+mn-cs"/>
                        </a:rPr>
                        <a:t>Using the talents and passion of the Membership Committee members </a:t>
                      </a:r>
                      <a:r>
                        <a:rPr lang="en-US" sz="1400" kern="1200" dirty="0">
                          <a:solidFill>
                            <a:schemeClr val="bg1">
                              <a:lumMod val="75000"/>
                            </a:schemeClr>
                          </a:solidFill>
                          <a:effectLst/>
                          <a:latin typeface="+mn-lt"/>
                          <a:ea typeface="+mn-ea"/>
                          <a:cs typeface="+mn-cs"/>
                        </a:rPr>
                        <a:t>to achieve goals.  </a:t>
                      </a:r>
                      <a:endParaRPr lang="en-US" sz="1400" dirty="0">
                        <a:solidFill>
                          <a:schemeClr val="bg1">
                            <a:lumMod val="75000"/>
                          </a:schemeClr>
                        </a:solidFill>
                      </a:endParaRPr>
                    </a:p>
                  </a:txBody>
                  <a:tcPr/>
                </a:tc>
                <a:extLst>
                  <a:ext uri="{0D108BD9-81ED-4DB2-BD59-A6C34878D82A}">
                    <a16:rowId xmlns:a16="http://schemas.microsoft.com/office/drawing/2014/main" val="1939289536"/>
                  </a:ext>
                </a:extLst>
              </a:tr>
            </a:tbl>
          </a:graphicData>
        </a:graphic>
      </p:graphicFrame>
    </p:spTree>
    <p:extLst>
      <p:ext uri="{BB962C8B-B14F-4D97-AF65-F5344CB8AC3E}">
        <p14:creationId xmlns:p14="http://schemas.microsoft.com/office/powerpoint/2010/main" val="3619838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CCD5E-B320-F11C-1D58-24D7D9A7BEB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67E921C-4600-7188-CFBE-08C109454326}"/>
              </a:ext>
            </a:extLst>
          </p:cNvPr>
          <p:cNvGrpSpPr/>
          <p:nvPr/>
        </p:nvGrpSpPr>
        <p:grpSpPr>
          <a:xfrm>
            <a:off x="1883329" y="-26718"/>
            <a:ext cx="8425343" cy="1290644"/>
            <a:chOff x="3766657" y="-26718"/>
            <a:chExt cx="8425343" cy="1290644"/>
          </a:xfrm>
        </p:grpSpPr>
        <p:sp>
          <p:nvSpPr>
            <p:cNvPr id="5" name="Rectangle 4">
              <a:extLst>
                <a:ext uri="{FF2B5EF4-FFF2-40B4-BE49-F238E27FC236}">
                  <a16:creationId xmlns:a16="http://schemas.microsoft.com/office/drawing/2014/main" id="{F4958CFC-29CB-C00C-5922-520A23C2BAB1}"/>
                </a:ext>
              </a:extLst>
            </p:cNvPr>
            <p:cNvSpPr/>
            <p:nvPr/>
          </p:nvSpPr>
          <p:spPr>
            <a:xfrm>
              <a:off x="3766657" y="-26718"/>
              <a:ext cx="8425343" cy="101154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DC593A7-69FF-6F42-0AA2-08B8D25E3100}"/>
                </a:ext>
              </a:extLst>
            </p:cNvPr>
            <p:cNvSpPr txBox="1"/>
            <p:nvPr/>
          </p:nvSpPr>
          <p:spPr>
            <a:xfrm>
              <a:off x="4720205" y="175727"/>
              <a:ext cx="6518246"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latin typeface="Calibri" panose="020F0502020204030204" pitchFamily="34" charset="0"/>
                  <a:cs typeface="Calibri" panose="020F0502020204030204" pitchFamily="34" charset="0"/>
                </a:rPr>
                <a:t>Membership Engagement Committee</a:t>
              </a:r>
              <a:endParaRPr lang="en-US" sz="3200" dirty="0"/>
            </a:p>
          </p:txBody>
        </p:sp>
        <p:sp>
          <p:nvSpPr>
            <p:cNvPr id="15" name="Rectangle 14">
              <a:extLst>
                <a:ext uri="{FF2B5EF4-FFF2-40B4-BE49-F238E27FC236}">
                  <a16:creationId xmlns:a16="http://schemas.microsoft.com/office/drawing/2014/main" id="{38ACD739-65DF-386C-E232-9F1D41DFA68D}"/>
                </a:ext>
              </a:extLst>
            </p:cNvPr>
            <p:cNvSpPr/>
            <p:nvPr/>
          </p:nvSpPr>
          <p:spPr>
            <a:xfrm>
              <a:off x="4369076" y="887426"/>
              <a:ext cx="7220505" cy="376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2022-2025 GOALS UPDATES</a:t>
              </a:r>
            </a:p>
          </p:txBody>
        </p:sp>
      </p:grpSp>
      <p:sp>
        <p:nvSpPr>
          <p:cNvPr id="34" name="Rectangle 33">
            <a:extLst>
              <a:ext uri="{FF2B5EF4-FFF2-40B4-BE49-F238E27FC236}">
                <a16:creationId xmlns:a16="http://schemas.microsoft.com/office/drawing/2014/main" id="{54E82745-3045-6BDE-BE68-ACD85901F6BB}"/>
              </a:ext>
            </a:extLst>
          </p:cNvPr>
          <p:cNvSpPr/>
          <p:nvPr/>
        </p:nvSpPr>
        <p:spPr>
          <a:xfrm>
            <a:off x="0" y="6357309"/>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B0E59EB2-514B-CC76-EA0D-C72D51FEB833}"/>
              </a:ext>
            </a:extLst>
          </p:cNvPr>
          <p:cNvGraphicFramePr>
            <a:graphicFrameLocks noGrp="1"/>
          </p:cNvGraphicFramePr>
          <p:nvPr/>
        </p:nvGraphicFramePr>
        <p:xfrm>
          <a:off x="458582" y="1397411"/>
          <a:ext cx="11208124" cy="4471803"/>
        </p:xfrm>
        <a:graphic>
          <a:graphicData uri="http://schemas.openxmlformats.org/drawingml/2006/table">
            <a:tbl>
              <a:tblPr firstRow="1" bandRow="1">
                <a:tableStyleId>{5C22544A-7EE6-4342-B048-85BDC9FD1C3A}</a:tableStyleId>
              </a:tblPr>
              <a:tblGrid>
                <a:gridCol w="4654613">
                  <a:extLst>
                    <a:ext uri="{9D8B030D-6E8A-4147-A177-3AD203B41FA5}">
                      <a16:colId xmlns:a16="http://schemas.microsoft.com/office/drawing/2014/main" val="1485631863"/>
                    </a:ext>
                  </a:extLst>
                </a:gridCol>
                <a:gridCol w="6553511">
                  <a:extLst>
                    <a:ext uri="{9D8B030D-6E8A-4147-A177-3AD203B41FA5}">
                      <a16:colId xmlns:a16="http://schemas.microsoft.com/office/drawing/2014/main" val="3865242529"/>
                    </a:ext>
                  </a:extLst>
                </a:gridCol>
              </a:tblGrid>
              <a:tr h="491430">
                <a:tc>
                  <a:txBody>
                    <a:bodyPr/>
                    <a:lstStyle/>
                    <a:p>
                      <a:r>
                        <a:rPr lang="en-US" dirty="0"/>
                        <a:t>GOALS</a:t>
                      </a:r>
                    </a:p>
                  </a:txBody>
                  <a:tcPr/>
                </a:tc>
                <a:tc>
                  <a:txBody>
                    <a:bodyPr/>
                    <a:lstStyle/>
                    <a:p>
                      <a:r>
                        <a:rPr lang="en-US" dirty="0"/>
                        <a:t>PROGRESS</a:t>
                      </a:r>
                    </a:p>
                  </a:txBody>
                  <a:tcPr/>
                </a:tc>
                <a:extLst>
                  <a:ext uri="{0D108BD9-81ED-4DB2-BD59-A6C34878D82A}">
                    <a16:rowId xmlns:a16="http://schemas.microsoft.com/office/drawing/2014/main" val="141620576"/>
                  </a:ext>
                </a:extLst>
              </a:tr>
              <a:tr h="7371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lumMod val="75000"/>
                            </a:schemeClr>
                          </a:solidFill>
                          <a:effectLst/>
                          <a:latin typeface="+mn-lt"/>
                          <a:ea typeface="Calibri" panose="020F0502020204030204" pitchFamily="34" charset="0"/>
                          <a:cs typeface="Times New Roman" panose="02020603050405020304" pitchFamily="18" charset="0"/>
                        </a:rPr>
                        <a:t>Increase total membership by 10% over a rolling 3-year average.</a:t>
                      </a:r>
                    </a:p>
                  </a:txBody>
                  <a:tcPr marL="68580" marR="68580" marT="0" marB="0"/>
                </a:tc>
                <a:tc>
                  <a:txBody>
                    <a:bodyPr/>
                    <a:lstStyle/>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Continuing to achieve</a:t>
                      </a:r>
                    </a:p>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Using a cross-pollination</a:t>
                      </a:r>
                      <a:r>
                        <a:rPr lang="en-US" sz="1400" kern="1200" baseline="0" dirty="0">
                          <a:solidFill>
                            <a:schemeClr val="bg1">
                              <a:lumMod val="75000"/>
                            </a:schemeClr>
                          </a:solidFill>
                          <a:effectLst/>
                          <a:latin typeface="+mn-lt"/>
                          <a:ea typeface="+mn-ea"/>
                          <a:cs typeface="+mn-cs"/>
                        </a:rPr>
                        <a:t> strategy to like-minded </a:t>
                      </a:r>
                      <a:r>
                        <a:rPr lang="en-US" sz="1400" kern="1200" baseline="0" dirty="0" err="1">
                          <a:solidFill>
                            <a:schemeClr val="bg1">
                              <a:lumMod val="75000"/>
                            </a:schemeClr>
                          </a:solidFill>
                          <a:effectLst/>
                          <a:latin typeface="+mn-lt"/>
                          <a:ea typeface="+mn-ea"/>
                          <a:cs typeface="+mn-cs"/>
                        </a:rPr>
                        <a:t>societeis</a:t>
                      </a:r>
                      <a:endParaRPr lang="en-US" sz="1400" kern="1200" baseline="0" dirty="0">
                        <a:solidFill>
                          <a:schemeClr val="bg1">
                            <a:lumMod val="75000"/>
                          </a:schemeClr>
                        </a:solidFill>
                        <a:effectLst/>
                        <a:latin typeface="+mn-lt"/>
                        <a:ea typeface="+mn-ea"/>
                        <a:cs typeface="+mn-cs"/>
                      </a:endParaRPr>
                    </a:p>
                    <a:p>
                      <a:pPr marL="285750" indent="-285750">
                        <a:buFont typeface="Arial" panose="020B0604020202020204" pitchFamily="34" charset="0"/>
                        <a:buChar char="•"/>
                      </a:pPr>
                      <a:r>
                        <a:rPr lang="en-US" sz="1400" dirty="0">
                          <a:solidFill>
                            <a:schemeClr val="bg1">
                              <a:lumMod val="75000"/>
                            </a:schemeClr>
                          </a:solidFill>
                        </a:rPr>
                        <a:t>Strong word-of mouth advertising</a:t>
                      </a:r>
                    </a:p>
                    <a:p>
                      <a:pPr marL="285750" indent="-285750">
                        <a:buFont typeface="Arial" panose="020B0604020202020204" pitchFamily="34" charset="0"/>
                        <a:buChar char="•"/>
                      </a:pPr>
                      <a:r>
                        <a:rPr lang="en-US" sz="1400" dirty="0">
                          <a:solidFill>
                            <a:schemeClr val="bg1">
                              <a:lumMod val="75000"/>
                            </a:schemeClr>
                          </a:solidFill>
                        </a:rPr>
                        <a:t>Social media presence </a:t>
                      </a:r>
                    </a:p>
                  </a:txBody>
                  <a:tcPr/>
                </a:tc>
                <a:extLst>
                  <a:ext uri="{0D108BD9-81ED-4DB2-BD59-A6C34878D82A}">
                    <a16:rowId xmlns:a16="http://schemas.microsoft.com/office/drawing/2014/main" val="2528132906"/>
                  </a:ext>
                </a:extLst>
              </a:tr>
              <a:tr h="1023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lumMod val="75000"/>
                            </a:schemeClr>
                          </a:solidFill>
                          <a:effectLst/>
                          <a:latin typeface="+mn-lt"/>
                          <a:ea typeface="Calibri" panose="020F0502020204030204" pitchFamily="34" charset="0"/>
                          <a:cs typeface="Times New Roman" panose="02020603050405020304" pitchFamily="18" charset="0"/>
                        </a:rPr>
                        <a:t>Characterize the demographic profile of our members, for the larger purpose of setting realistic, measurable goals related to membership drives, intersection with core strategies, and Diversity, Equity, &amp; Inclusion (DEI).</a:t>
                      </a:r>
                    </a:p>
                    <a:p>
                      <a:pPr marL="0" marR="0">
                        <a:spcBef>
                          <a:spcPts val="0"/>
                        </a:spcBef>
                        <a:spcAft>
                          <a:spcPts val="0"/>
                        </a:spcAft>
                      </a:pPr>
                      <a:endParaRPr lang="en-US" sz="1400" b="0" dirty="0">
                        <a:solidFill>
                          <a:schemeClr val="bg1">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Continuing to analyze data from the revised membership application form</a:t>
                      </a:r>
                    </a:p>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Continuing to analyze data from  the revised meeting registration forms</a:t>
                      </a:r>
                    </a:p>
                  </a:txBody>
                  <a:tcPr/>
                </a:tc>
                <a:extLst>
                  <a:ext uri="{0D108BD9-81ED-4DB2-BD59-A6C34878D82A}">
                    <a16:rowId xmlns:a16="http://schemas.microsoft.com/office/drawing/2014/main" val="1712276135"/>
                  </a:ext>
                </a:extLst>
              </a:tr>
              <a:tr h="1023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lumMod val="75000"/>
                            </a:schemeClr>
                          </a:solidFill>
                          <a:effectLst/>
                          <a:latin typeface="+mn-lt"/>
                          <a:ea typeface="Calibri" panose="020F0502020204030204" pitchFamily="34" charset="0"/>
                          <a:cs typeface="Times New Roman" panose="02020603050405020304" pitchFamily="18" charset="0"/>
                        </a:rPr>
                        <a:t>Determine the key, reproducible mechanisms through which ASNR gains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solidFill>
                          <a:schemeClr val="bg1">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Conference is driving factor to renew</a:t>
                      </a:r>
                    </a:p>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Physician outreach brainstorming</a:t>
                      </a:r>
                    </a:p>
                    <a:p>
                      <a:pPr marL="285750" indent="-285750">
                        <a:buFont typeface="Arial" panose="020B0604020202020204" pitchFamily="34" charset="0"/>
                        <a:buChar char="•"/>
                      </a:pPr>
                      <a:r>
                        <a:rPr lang="en-US" sz="1400" kern="1200" dirty="0">
                          <a:solidFill>
                            <a:schemeClr val="bg1">
                              <a:lumMod val="75000"/>
                            </a:schemeClr>
                          </a:solidFill>
                          <a:effectLst/>
                          <a:latin typeface="+mn-lt"/>
                          <a:ea typeface="+mn-ea"/>
                          <a:cs typeface="+mn-cs"/>
                        </a:rPr>
                        <a:t>DEI </a:t>
                      </a:r>
                    </a:p>
                    <a:p>
                      <a:pPr marL="285750" indent="-285750">
                        <a:buFont typeface="Arial" panose="020B0604020202020204" pitchFamily="34" charset="0"/>
                        <a:buChar char="•"/>
                      </a:pPr>
                      <a:endParaRPr lang="en-US" sz="1400" dirty="0">
                        <a:solidFill>
                          <a:schemeClr val="bg1">
                            <a:lumMod val="75000"/>
                          </a:schemeClr>
                        </a:solidFill>
                      </a:endParaRPr>
                    </a:p>
                  </a:txBody>
                  <a:tcPr/>
                </a:tc>
                <a:extLst>
                  <a:ext uri="{0D108BD9-81ED-4DB2-BD59-A6C34878D82A}">
                    <a16:rowId xmlns:a16="http://schemas.microsoft.com/office/drawing/2014/main" val="1285226831"/>
                  </a:ext>
                </a:extLst>
              </a:tr>
              <a:tr h="8427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effectLst/>
                          <a:latin typeface="+mn-lt"/>
                          <a:ea typeface="Calibri" panose="020F0502020204030204" pitchFamily="34" charset="0"/>
                          <a:cs typeface="Times New Roman" panose="02020603050405020304" pitchFamily="18" charset="0"/>
                        </a:rPr>
                        <a:t>Align the goals &amp; plans for the ASNR Membership Engagement Committee with the overall ASNR Strategic initiatives</a:t>
                      </a:r>
                      <a:r>
                        <a:rPr lang="en-US" sz="1400" b="0" baseline="0" dirty="0">
                          <a:effectLst/>
                          <a:latin typeface="+mn-lt"/>
                          <a:ea typeface="Calibri" panose="020F0502020204030204" pitchFamily="34" charset="0"/>
                          <a:cs typeface="Times New Roman" panose="02020603050405020304" pitchFamily="18" charset="0"/>
                        </a:rPr>
                        <a:t>, including </a:t>
                      </a:r>
                      <a:r>
                        <a:rPr lang="en-US" sz="1400" b="0" dirty="0">
                          <a:effectLst/>
                          <a:latin typeface="+mn-lt"/>
                          <a:ea typeface="Calibri" panose="020F0502020204030204" pitchFamily="34" charset="0"/>
                          <a:cs typeface="Times New Roman" panose="02020603050405020304" pitchFamily="18" charset="0"/>
                        </a:rPr>
                        <a:t>DEI.</a:t>
                      </a:r>
                    </a:p>
                  </a:txBody>
                  <a:tcPr marL="68580" marR="68580" marT="0" marB="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We have confirmed common language,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This committee will provide key data for the organization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baseline="0" dirty="0">
                          <a:solidFill>
                            <a:schemeClr val="dk1"/>
                          </a:solidFill>
                          <a:effectLst/>
                          <a:latin typeface="+mn-lt"/>
                          <a:ea typeface="+mn-ea"/>
                          <a:cs typeface="+mn-cs"/>
                        </a:rPr>
                        <a:t>Using the talents and passion of the Membership Committee members </a:t>
                      </a:r>
                      <a:r>
                        <a:rPr lang="en-US" sz="1400" kern="1200" dirty="0">
                          <a:solidFill>
                            <a:schemeClr val="dk1"/>
                          </a:solidFill>
                          <a:effectLst/>
                          <a:latin typeface="+mn-lt"/>
                          <a:ea typeface="+mn-ea"/>
                          <a:cs typeface="+mn-cs"/>
                        </a:rPr>
                        <a:t>to achieve goals.  </a:t>
                      </a:r>
                      <a:endParaRPr lang="en-US" sz="1400" dirty="0"/>
                    </a:p>
                  </a:txBody>
                  <a:tcPr/>
                </a:tc>
                <a:extLst>
                  <a:ext uri="{0D108BD9-81ED-4DB2-BD59-A6C34878D82A}">
                    <a16:rowId xmlns:a16="http://schemas.microsoft.com/office/drawing/2014/main" val="1939289536"/>
                  </a:ext>
                </a:extLst>
              </a:tr>
            </a:tbl>
          </a:graphicData>
        </a:graphic>
      </p:graphicFrame>
    </p:spTree>
    <p:extLst>
      <p:ext uri="{BB962C8B-B14F-4D97-AF65-F5344CB8AC3E}">
        <p14:creationId xmlns:p14="http://schemas.microsoft.com/office/powerpoint/2010/main" val="2770558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C4232-DD13-D8DD-E501-AAF120A8216D}"/>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734D49A9-5044-D86D-61DE-07333A6FBFFA}"/>
              </a:ext>
            </a:extLst>
          </p:cNvPr>
          <p:cNvSpPr/>
          <p:nvPr/>
        </p:nvSpPr>
        <p:spPr>
          <a:xfrm>
            <a:off x="0" y="6357309"/>
            <a:ext cx="12192000" cy="5333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561E84F-64DA-4BDC-5CEF-76E88F572FE0}"/>
              </a:ext>
            </a:extLst>
          </p:cNvPr>
          <p:cNvPicPr>
            <a:picLocks noChangeAspect="1"/>
          </p:cNvPicPr>
          <p:nvPr/>
        </p:nvPicPr>
        <p:blipFill>
          <a:blip r:embed="rId2"/>
          <a:stretch>
            <a:fillRect/>
          </a:stretch>
        </p:blipFill>
        <p:spPr>
          <a:xfrm>
            <a:off x="755916" y="1217221"/>
            <a:ext cx="10680169" cy="4423558"/>
          </a:xfrm>
          <a:prstGeom prst="rect">
            <a:avLst/>
          </a:prstGeom>
        </p:spPr>
      </p:pic>
    </p:spTree>
    <p:extLst>
      <p:ext uri="{BB962C8B-B14F-4D97-AF65-F5344CB8AC3E}">
        <p14:creationId xmlns:p14="http://schemas.microsoft.com/office/powerpoint/2010/main" val="1554003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6DE4-6D52-EAE6-2553-3AF065BDCD01}"/>
              </a:ext>
            </a:extLst>
          </p:cNvPr>
          <p:cNvSpPr>
            <a:spLocks noGrp="1"/>
          </p:cNvSpPr>
          <p:nvPr>
            <p:ph type="title"/>
          </p:nvPr>
        </p:nvSpPr>
        <p:spPr/>
        <p:txBody>
          <a:bodyPr/>
          <a:lstStyle/>
          <a:p>
            <a:r>
              <a:rPr lang="en-US" dirty="0"/>
              <a:t>SPECIAL THANK YOU</a:t>
            </a:r>
          </a:p>
        </p:txBody>
      </p:sp>
      <p:sp>
        <p:nvSpPr>
          <p:cNvPr id="3" name="Content Placeholder 2">
            <a:extLst>
              <a:ext uri="{FF2B5EF4-FFF2-40B4-BE49-F238E27FC236}">
                <a16:creationId xmlns:a16="http://schemas.microsoft.com/office/drawing/2014/main" id="{846EDB89-31F8-A9AA-FC52-4C0693497691}"/>
              </a:ext>
            </a:extLst>
          </p:cNvPr>
          <p:cNvSpPr>
            <a:spLocks noGrp="1"/>
          </p:cNvSpPr>
          <p:nvPr>
            <p:ph idx="1"/>
          </p:nvPr>
        </p:nvSpPr>
        <p:spPr/>
        <p:txBody>
          <a:bodyPr/>
          <a:lstStyle/>
          <a:p>
            <a:r>
              <a:rPr lang="en-US" dirty="0"/>
              <a:t>ATLANTA SCIENTISTS</a:t>
            </a:r>
          </a:p>
          <a:p>
            <a:endParaRPr lang="en-US" dirty="0"/>
          </a:p>
          <a:p>
            <a:r>
              <a:rPr lang="en-US" dirty="0"/>
              <a:t>NEW MEMBERS</a:t>
            </a:r>
          </a:p>
        </p:txBody>
      </p:sp>
    </p:spTree>
    <p:extLst>
      <p:ext uri="{BB962C8B-B14F-4D97-AF65-F5344CB8AC3E}">
        <p14:creationId xmlns:p14="http://schemas.microsoft.com/office/powerpoint/2010/main" val="2488137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AE152-784E-7215-643F-E224FF5E63B7}"/>
              </a:ext>
            </a:extLst>
          </p:cNvPr>
          <p:cNvSpPr txBox="1"/>
          <p:nvPr/>
        </p:nvSpPr>
        <p:spPr>
          <a:xfrm>
            <a:off x="506233" y="2218655"/>
            <a:ext cx="4343688" cy="1606163"/>
          </a:xfrm>
          <a:prstGeom prst="rect">
            <a:avLst/>
          </a:prstGeom>
        </p:spPr>
        <p:txBody>
          <a:bodyPr vert="horz" lIns="91440" tIns="45720" rIns="91440" bIns="45720" rtlCol="0" anchor="b">
            <a:normAutofit/>
          </a:bodyPr>
          <a:lstStyle/>
          <a:p>
            <a:pPr marL="171450" marR="0" lvl="0">
              <a:lnSpc>
                <a:spcPct val="90000"/>
              </a:lnSpc>
              <a:spcBef>
                <a:spcPct val="0"/>
              </a:spcBef>
              <a:spcAft>
                <a:spcPts val="600"/>
              </a:spcAft>
            </a:pPr>
            <a:r>
              <a:rPr lang="en-US" sz="3700" b="1">
                <a:effectLst/>
                <a:latin typeface="+mj-lt"/>
                <a:ea typeface="+mj-ea"/>
                <a:cs typeface="+mj-cs"/>
              </a:rPr>
              <a:t>NNR Journal Report</a:t>
            </a:r>
            <a:endParaRPr lang="en-US" sz="3700" b="1" i="1">
              <a:effectLst/>
              <a:latin typeface="+mj-lt"/>
              <a:ea typeface="+mj-ea"/>
              <a:cs typeface="+mj-cs"/>
            </a:endParaRPr>
          </a:p>
          <a:p>
            <a:pPr marL="171450" marR="0" lvl="0">
              <a:lnSpc>
                <a:spcPct val="90000"/>
              </a:lnSpc>
              <a:spcBef>
                <a:spcPct val="0"/>
              </a:spcBef>
              <a:spcAft>
                <a:spcPts val="600"/>
              </a:spcAft>
            </a:pPr>
            <a:r>
              <a:rPr lang="en-US" sz="3700" i="1">
                <a:effectLst/>
                <a:latin typeface="+mj-lt"/>
                <a:ea typeface="+mj-ea"/>
                <a:cs typeface="+mj-cs"/>
              </a:rPr>
              <a:t>Randy Nudo, PhD</a:t>
            </a:r>
            <a:endParaRPr lang="en-US" sz="3700">
              <a:effectLst/>
              <a:latin typeface="+mj-lt"/>
              <a:ea typeface="+mj-ea"/>
              <a:cs typeface="+mj-cs"/>
            </a:endParaRPr>
          </a:p>
          <a:p>
            <a:pPr>
              <a:lnSpc>
                <a:spcPct val="90000"/>
              </a:lnSpc>
              <a:spcBef>
                <a:spcPct val="0"/>
              </a:spcBef>
            </a:pPr>
            <a:endParaRPr lang="en-US" sz="3700" b="1">
              <a:latin typeface="+mj-lt"/>
              <a:ea typeface="+mj-ea"/>
              <a:cs typeface="+mj-cs"/>
            </a:endParaRPr>
          </a:p>
        </p:txBody>
      </p:sp>
      <p:pic>
        <p:nvPicPr>
          <p:cNvPr id="6" name="Picture 5" descr="A picture containing text&#10;&#10;Description automatically generated">
            <a:extLst>
              <a:ext uri="{FF2B5EF4-FFF2-40B4-BE49-F238E27FC236}">
                <a16:creationId xmlns:a16="http://schemas.microsoft.com/office/drawing/2014/main" id="{F2EBB7F0-9EFA-E41B-C1B5-AB2AB0FD0845}"/>
              </a:ext>
            </a:extLst>
          </p:cNvPr>
          <p:cNvPicPr>
            <a:picLocks noChangeAspect="1"/>
          </p:cNvPicPr>
          <p:nvPr/>
        </p:nvPicPr>
        <p:blipFill rotWithShape="1">
          <a:blip r:embed="rId2">
            <a:extLst>
              <a:ext uri="{28A0092B-C50C-407E-A947-70E740481C1C}">
                <a14:useLocalDpi xmlns:a14="http://schemas.microsoft.com/office/drawing/2010/main" val="0"/>
              </a:ext>
            </a:extLst>
          </a:blip>
          <a:srcRect l="3577" r="-3576"/>
          <a:stretch/>
        </p:blipFill>
        <p:spPr>
          <a:xfrm>
            <a:off x="7081669" y="517098"/>
            <a:ext cx="4371155" cy="1416022"/>
          </a:xfrm>
          <a:prstGeom prst="rect">
            <a:avLst/>
          </a:prstGeom>
        </p:spPr>
      </p:pic>
      <p:pic>
        <p:nvPicPr>
          <p:cNvPr id="5" name="Picture 4" descr="A person in a suit and tie&#10;&#10;AI-generated content may be incorrect.">
            <a:extLst>
              <a:ext uri="{FF2B5EF4-FFF2-40B4-BE49-F238E27FC236}">
                <a16:creationId xmlns:a16="http://schemas.microsoft.com/office/drawing/2014/main" id="{A64A3529-756F-A97F-855F-128E04F7C1C8}"/>
              </a:ext>
            </a:extLst>
          </p:cNvPr>
          <p:cNvPicPr>
            <a:picLocks noChangeAspect="1"/>
          </p:cNvPicPr>
          <p:nvPr/>
        </p:nvPicPr>
        <p:blipFill>
          <a:blip r:embed="rId3"/>
          <a:stretch>
            <a:fillRect/>
          </a:stretch>
        </p:blipFill>
        <p:spPr>
          <a:xfrm>
            <a:off x="8480085" y="2291997"/>
            <a:ext cx="1574322" cy="1949625"/>
          </a:xfrm>
          <a:prstGeom prst="rect">
            <a:avLst/>
          </a:prstGeom>
        </p:spPr>
      </p:pic>
      <p:pic>
        <p:nvPicPr>
          <p:cNvPr id="10" name="Picture 9" descr="A picture containing text, tableware, plate, dishware&#10;&#10;Description automatically generated">
            <a:extLst>
              <a:ext uri="{FF2B5EF4-FFF2-40B4-BE49-F238E27FC236}">
                <a16:creationId xmlns:a16="http://schemas.microsoft.com/office/drawing/2014/main" id="{92FE3647-114C-4201-B27A-46ED11E74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669" y="4718405"/>
            <a:ext cx="4371155" cy="1180211"/>
          </a:xfrm>
          <a:prstGeom prst="rect">
            <a:avLst/>
          </a:prstGeom>
        </p:spPr>
      </p:pic>
    </p:spTree>
    <p:extLst>
      <p:ext uri="{BB962C8B-B14F-4D97-AF65-F5344CB8AC3E}">
        <p14:creationId xmlns:p14="http://schemas.microsoft.com/office/powerpoint/2010/main" val="27284314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43698" y="1538383"/>
            <a:ext cx="4993604" cy="3360866"/>
          </a:xfrm>
        </p:spPr>
        <p:txBody>
          <a:bodyPr>
            <a:normAutofit fontScale="62500" lnSpcReduction="20000"/>
          </a:bodyPr>
          <a:lstStyle/>
          <a:p>
            <a:r>
              <a:rPr lang="en-US" sz="4500" dirty="0"/>
              <a:t>Editor’s Report</a:t>
            </a:r>
          </a:p>
          <a:p>
            <a:r>
              <a:rPr lang="en-US" sz="4500" dirty="0"/>
              <a:t>to the </a:t>
            </a:r>
            <a:r>
              <a:rPr lang="en-US" sz="4500" i="1" dirty="0"/>
              <a:t>ASNR </a:t>
            </a:r>
            <a:r>
              <a:rPr lang="en-US" sz="4500" dirty="0"/>
              <a:t>Board</a:t>
            </a:r>
          </a:p>
          <a:p>
            <a:endParaRPr lang="en-US" b="0" dirty="0"/>
          </a:p>
          <a:p>
            <a:r>
              <a:rPr lang="en-US" sz="3200" b="0" dirty="0"/>
              <a:t>April 2025</a:t>
            </a:r>
          </a:p>
          <a:p>
            <a:endParaRPr lang="en-US" b="0" dirty="0"/>
          </a:p>
          <a:p>
            <a:r>
              <a:rPr lang="en-US" sz="2900" b="0" dirty="0"/>
              <a:t>Randolph J. </a:t>
            </a:r>
            <a:r>
              <a:rPr lang="en-US" sz="2900" b="0" dirty="0" err="1"/>
              <a:t>Nudo</a:t>
            </a:r>
            <a:r>
              <a:rPr lang="en-US" sz="2900" b="0" dirty="0"/>
              <a:t>, PhD, </a:t>
            </a:r>
            <a:r>
              <a:rPr lang="en-US" sz="2900" b="0" i="1" dirty="0"/>
              <a:t>Editor-in Chief</a:t>
            </a:r>
          </a:p>
          <a:p>
            <a:r>
              <a:rPr lang="en-US" sz="2900" b="0" dirty="0"/>
              <a:t>Alyssa Venezia, </a:t>
            </a:r>
            <a:r>
              <a:rPr lang="en-US" sz="2900" b="0" i="1" dirty="0"/>
              <a:t>Publishing Editor</a:t>
            </a:r>
          </a:p>
          <a:p>
            <a:r>
              <a:rPr lang="en-US" sz="2900" b="0" dirty="0"/>
              <a:t>Gert </a:t>
            </a:r>
            <a:r>
              <a:rPr lang="en-US" sz="2900" b="0" dirty="0" err="1"/>
              <a:t>Kwakkel</a:t>
            </a:r>
            <a:r>
              <a:rPr lang="en-US" sz="2900" b="0" dirty="0"/>
              <a:t>, PhD, </a:t>
            </a:r>
            <a:r>
              <a:rPr lang="en-US" sz="2900" b="0" i="1" dirty="0"/>
              <a:t>European Managing Editor</a:t>
            </a:r>
          </a:p>
          <a:p>
            <a:r>
              <a:rPr lang="en-US" sz="2900" b="0" dirty="0"/>
              <a:t>Deborah Barton, </a:t>
            </a:r>
            <a:r>
              <a:rPr lang="en-US" sz="2900" b="0" i="1" dirty="0"/>
              <a:t>Editorial Manager</a:t>
            </a:r>
          </a:p>
        </p:txBody>
      </p:sp>
      <p:pic>
        <p:nvPicPr>
          <p:cNvPr id="5" name="Picture 4"/>
          <p:cNvPicPr/>
          <p:nvPr/>
        </p:nvPicPr>
        <p:blipFill>
          <a:blip r:embed="rId3"/>
          <a:srcRect/>
          <a:stretch/>
        </p:blipFill>
        <p:spPr>
          <a:xfrm>
            <a:off x="6877121" y="1181449"/>
            <a:ext cx="3137546" cy="4074735"/>
          </a:xfrm>
          <a:prstGeom prst="rect">
            <a:avLst/>
          </a:prstGeom>
          <a:ln>
            <a:solidFill>
              <a:schemeClr val="tx1"/>
            </a:solidFill>
          </a:ln>
        </p:spPr>
      </p:pic>
    </p:spTree>
    <p:extLst>
      <p:ext uri="{BB962C8B-B14F-4D97-AF65-F5344CB8AC3E}">
        <p14:creationId xmlns:p14="http://schemas.microsoft.com/office/powerpoint/2010/main" val="1464241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0B78-1D85-4FCB-888F-1CF28BD37BD9}"/>
              </a:ext>
            </a:extLst>
          </p:cNvPr>
          <p:cNvSpPr>
            <a:spLocks noGrp="1"/>
          </p:cNvSpPr>
          <p:nvPr>
            <p:ph type="title"/>
          </p:nvPr>
        </p:nvSpPr>
        <p:spPr/>
        <p:txBody>
          <a:bodyPr/>
          <a:lstStyle/>
          <a:p>
            <a:r>
              <a:rPr lang="en-US" dirty="0"/>
              <a:t>Key Successes for 2024</a:t>
            </a:r>
          </a:p>
        </p:txBody>
      </p:sp>
      <p:sp>
        <p:nvSpPr>
          <p:cNvPr id="14" name="16-Point Star 4">
            <a:extLst>
              <a:ext uri="{FF2B5EF4-FFF2-40B4-BE49-F238E27FC236}">
                <a16:creationId xmlns:a16="http://schemas.microsoft.com/office/drawing/2014/main" id="{2B493332-A841-4513-AFB4-D950F3BB865A}"/>
              </a:ext>
            </a:extLst>
          </p:cNvPr>
          <p:cNvSpPr/>
          <p:nvPr/>
        </p:nvSpPr>
        <p:spPr>
          <a:xfrm>
            <a:off x="531785" y="2200856"/>
            <a:ext cx="2939143" cy="2838217"/>
          </a:xfrm>
          <a:prstGeom prst="star1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Box 14">
            <a:extLst>
              <a:ext uri="{FF2B5EF4-FFF2-40B4-BE49-F238E27FC236}">
                <a16:creationId xmlns:a16="http://schemas.microsoft.com/office/drawing/2014/main" id="{976EA763-AC29-4B32-9631-56CF37523114}"/>
              </a:ext>
            </a:extLst>
          </p:cNvPr>
          <p:cNvSpPr txBox="1"/>
          <p:nvPr/>
        </p:nvSpPr>
        <p:spPr>
          <a:xfrm>
            <a:off x="1086719" y="2963050"/>
            <a:ext cx="1908729" cy="1200329"/>
          </a:xfrm>
          <a:prstGeom prst="rect">
            <a:avLst/>
          </a:prstGeom>
          <a:noFill/>
        </p:spPr>
        <p:txBody>
          <a:bodyPr wrap="square" rtlCol="0">
            <a:spAutoFit/>
          </a:bodyPr>
          <a:lstStyle/>
          <a:p>
            <a:pPr algn="ctr"/>
            <a:r>
              <a:rPr lang="en-US" sz="2400" dirty="0">
                <a:solidFill>
                  <a:schemeClr val="bg1"/>
                </a:solidFill>
              </a:rPr>
              <a:t>29% increase in submissions</a:t>
            </a:r>
            <a:endParaRPr lang="en-US" sz="1600" dirty="0">
              <a:solidFill>
                <a:schemeClr val="bg1"/>
              </a:solidFill>
            </a:endParaRPr>
          </a:p>
        </p:txBody>
      </p:sp>
      <p:sp>
        <p:nvSpPr>
          <p:cNvPr id="18" name="16-Point Star 4">
            <a:extLst>
              <a:ext uri="{FF2B5EF4-FFF2-40B4-BE49-F238E27FC236}">
                <a16:creationId xmlns:a16="http://schemas.microsoft.com/office/drawing/2014/main" id="{24CCBB34-700C-4907-A30D-F7CFD28BCFE7}"/>
              </a:ext>
            </a:extLst>
          </p:cNvPr>
          <p:cNvSpPr/>
          <p:nvPr/>
        </p:nvSpPr>
        <p:spPr>
          <a:xfrm>
            <a:off x="4561016" y="2200856"/>
            <a:ext cx="3070817" cy="2838217"/>
          </a:xfrm>
          <a:prstGeom prst="star16">
            <a:avLst/>
          </a:prstGeom>
          <a:solidFill>
            <a:srgbClr val="00B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 name="TextBox 18">
            <a:extLst>
              <a:ext uri="{FF2B5EF4-FFF2-40B4-BE49-F238E27FC236}">
                <a16:creationId xmlns:a16="http://schemas.microsoft.com/office/drawing/2014/main" id="{D0A1EA11-EC60-4A4B-8A03-6C6C74AC69BB}"/>
              </a:ext>
            </a:extLst>
          </p:cNvPr>
          <p:cNvSpPr txBox="1"/>
          <p:nvPr/>
        </p:nvSpPr>
        <p:spPr>
          <a:xfrm>
            <a:off x="5032727" y="2963049"/>
            <a:ext cx="2126547" cy="1200329"/>
          </a:xfrm>
          <a:prstGeom prst="rect">
            <a:avLst/>
          </a:prstGeom>
          <a:noFill/>
        </p:spPr>
        <p:txBody>
          <a:bodyPr wrap="square" rtlCol="0">
            <a:spAutoFit/>
          </a:bodyPr>
          <a:lstStyle/>
          <a:p>
            <a:pPr algn="ctr"/>
            <a:r>
              <a:rPr lang="en-US" sz="2400" dirty="0">
                <a:solidFill>
                  <a:schemeClr val="bg1"/>
                </a:solidFill>
              </a:rPr>
              <a:t>Improved time to first decision</a:t>
            </a:r>
            <a:endParaRPr lang="en-US" sz="1600" dirty="0">
              <a:solidFill>
                <a:schemeClr val="bg1"/>
              </a:solidFill>
            </a:endParaRPr>
          </a:p>
        </p:txBody>
      </p:sp>
      <p:sp>
        <p:nvSpPr>
          <p:cNvPr id="20" name="16-Point Star 4">
            <a:extLst>
              <a:ext uri="{FF2B5EF4-FFF2-40B4-BE49-F238E27FC236}">
                <a16:creationId xmlns:a16="http://schemas.microsoft.com/office/drawing/2014/main" id="{21E1E526-37DC-4610-B319-989E988C4860}"/>
              </a:ext>
            </a:extLst>
          </p:cNvPr>
          <p:cNvSpPr/>
          <p:nvPr/>
        </p:nvSpPr>
        <p:spPr>
          <a:xfrm>
            <a:off x="8721921" y="2200856"/>
            <a:ext cx="2939143" cy="2838217"/>
          </a:xfrm>
          <a:prstGeom prst="star16">
            <a:avLst/>
          </a:prstGeom>
          <a:solidFill>
            <a:srgbClr val="FBA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TextBox 20">
            <a:extLst>
              <a:ext uri="{FF2B5EF4-FFF2-40B4-BE49-F238E27FC236}">
                <a16:creationId xmlns:a16="http://schemas.microsoft.com/office/drawing/2014/main" id="{4BE3FCA5-3913-43C7-A8E2-E9622F5CB91C}"/>
              </a:ext>
            </a:extLst>
          </p:cNvPr>
          <p:cNvSpPr txBox="1"/>
          <p:nvPr/>
        </p:nvSpPr>
        <p:spPr>
          <a:xfrm>
            <a:off x="9224175" y="3019799"/>
            <a:ext cx="1934633" cy="1200329"/>
          </a:xfrm>
          <a:prstGeom prst="rect">
            <a:avLst/>
          </a:prstGeom>
          <a:noFill/>
        </p:spPr>
        <p:txBody>
          <a:bodyPr wrap="square" rtlCol="0">
            <a:spAutoFit/>
          </a:bodyPr>
          <a:lstStyle/>
          <a:p>
            <a:pPr algn="ctr"/>
            <a:r>
              <a:rPr lang="en-US" sz="2400" dirty="0">
                <a:solidFill>
                  <a:schemeClr val="bg1"/>
                </a:solidFill>
              </a:rPr>
              <a:t>Early Career Editor Program</a:t>
            </a:r>
          </a:p>
        </p:txBody>
      </p:sp>
    </p:spTree>
    <p:extLst>
      <p:ext uri="{BB962C8B-B14F-4D97-AF65-F5344CB8AC3E}">
        <p14:creationId xmlns:p14="http://schemas.microsoft.com/office/powerpoint/2010/main" val="53970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animBg="1"/>
      <p:bldP spid="19" grpId="0"/>
      <p:bldP spid="20"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5FE74-D6B3-1A30-2B68-7F2F3E4AE2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CEE72E-431D-FFEA-0883-2FBF59C1AF9B}"/>
              </a:ext>
            </a:extLst>
          </p:cNvPr>
          <p:cNvSpPr>
            <a:spLocks noGrp="1"/>
          </p:cNvSpPr>
          <p:nvPr>
            <p:ph type="title"/>
          </p:nvPr>
        </p:nvSpPr>
        <p:spPr>
          <a:xfrm>
            <a:off x="253999" y="295870"/>
            <a:ext cx="11709401" cy="923330"/>
          </a:xfrm>
        </p:spPr>
        <p:txBody>
          <a:bodyPr>
            <a:normAutofit fontScale="90000"/>
          </a:bodyPr>
          <a:lstStyle/>
          <a:p>
            <a:r>
              <a:rPr lang="en-US" b="1" dirty="0">
                <a:solidFill>
                  <a:srgbClr val="0070C0"/>
                </a:solidFill>
                <a:latin typeface="+mn-lt"/>
              </a:rPr>
              <a:t>Core Goal #1: Enhanced Multidisciplinary Focus</a:t>
            </a:r>
            <a:br>
              <a:rPr lang="en-US" b="1" dirty="0">
                <a:latin typeface="+mn-lt"/>
              </a:rPr>
            </a:br>
            <a:r>
              <a:rPr lang="en-US" sz="2700" i="1" dirty="0">
                <a:latin typeface="+mn-lt"/>
              </a:rPr>
              <a:t>Promote scientific topics and formats that will engage members from diverse backgrounds</a:t>
            </a:r>
          </a:p>
        </p:txBody>
      </p:sp>
      <p:pic>
        <p:nvPicPr>
          <p:cNvPr id="4" name="Picture 3" descr="A black background with blue and white text&#10;&#10;AI-generated content may be incorrect.">
            <a:extLst>
              <a:ext uri="{FF2B5EF4-FFF2-40B4-BE49-F238E27FC236}">
                <a16:creationId xmlns:a16="http://schemas.microsoft.com/office/drawing/2014/main" id="{D5C4194B-90A8-6805-B5F8-3E31381F2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9941" y="6257718"/>
            <a:ext cx="2021613" cy="561381"/>
          </a:xfrm>
          <a:prstGeom prst="rect">
            <a:avLst/>
          </a:prstGeom>
        </p:spPr>
      </p:pic>
      <p:sp>
        <p:nvSpPr>
          <p:cNvPr id="3" name="TextBox 2">
            <a:extLst>
              <a:ext uri="{FF2B5EF4-FFF2-40B4-BE49-F238E27FC236}">
                <a16:creationId xmlns:a16="http://schemas.microsoft.com/office/drawing/2014/main" id="{45123119-BF07-43DE-87D7-CCB766C45DC0}"/>
              </a:ext>
            </a:extLst>
          </p:cNvPr>
          <p:cNvSpPr txBox="1"/>
          <p:nvPr/>
        </p:nvSpPr>
        <p:spPr>
          <a:xfrm>
            <a:off x="1104900" y="1648520"/>
            <a:ext cx="9982200" cy="1938992"/>
          </a:xfrm>
          <a:prstGeom prst="rect">
            <a:avLst/>
          </a:prstGeom>
          <a:noFill/>
        </p:spPr>
        <p:txBody>
          <a:bodyPr wrap="square" rtlCol="0">
            <a:spAutoFit/>
          </a:bodyPr>
          <a:lstStyle/>
          <a:p>
            <a:r>
              <a:rPr lang="en-US" sz="3000" b="1" dirty="0">
                <a:latin typeface="Arial" panose="020B0604020202020204" pitchFamily="34" charset="0"/>
                <a:cs typeface="Arial" panose="020B0604020202020204" pitchFamily="34" charset="0"/>
              </a:rPr>
              <a:t>Strategy 1: </a:t>
            </a:r>
            <a:r>
              <a:rPr lang="en-US" sz="3000" dirty="0">
                <a:effectLst/>
                <a:latin typeface="Arial" panose="020B0604020202020204" pitchFamily="34" charset="0"/>
                <a:ea typeface="Calibri" panose="020F0502020204030204" pitchFamily="34" charset="0"/>
                <a:cs typeface="Arial" panose="020B0604020202020204" pitchFamily="34" charset="0"/>
              </a:rPr>
              <a:t>Broaden ASNR’s scientific and clinical reach by integrating a wider range of neurorehabilitation conditions, disciplines, and perspectives into its programs and membership.</a:t>
            </a:r>
            <a:endParaRPr lang="en-US" sz="3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337CE3E-9CD6-39B4-16A6-3280D06146C4}"/>
              </a:ext>
            </a:extLst>
          </p:cNvPr>
          <p:cNvSpPr txBox="1"/>
          <p:nvPr/>
        </p:nvSpPr>
        <p:spPr>
          <a:xfrm>
            <a:off x="1104900" y="4125020"/>
            <a:ext cx="9982200" cy="1938992"/>
          </a:xfrm>
          <a:prstGeom prst="rect">
            <a:avLst/>
          </a:prstGeom>
          <a:noFill/>
        </p:spPr>
        <p:txBody>
          <a:bodyPr wrap="square" rtlCol="0">
            <a:spAutoFit/>
          </a:bodyPr>
          <a:lstStyle/>
          <a:p>
            <a:r>
              <a:rPr lang="en-US" sz="3000" b="1" dirty="0">
                <a:latin typeface="Arial" panose="020B0604020202020204" pitchFamily="34" charset="0"/>
                <a:cs typeface="Arial" panose="020B0604020202020204" pitchFamily="34" charset="0"/>
              </a:rPr>
              <a:t>Strategy 2: </a:t>
            </a:r>
            <a:r>
              <a:rPr lang="en-US" sz="3000" dirty="0">
                <a:effectLst/>
                <a:latin typeface="Arial" panose="020B0604020202020204" pitchFamily="34" charset="0"/>
                <a:ea typeface="Calibri" panose="020F0502020204030204" pitchFamily="34" charset="0"/>
                <a:cs typeface="Arial" panose="020B0604020202020204" pitchFamily="34" charset="0"/>
              </a:rPr>
              <a:t>Broaden ASNR’s scientific and clinical reach by integrating a wider range of neurorehabilitation conditions, disciplines, and perspectives into its programs and membership.</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589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7728BE2-387C-C450-DDE2-72722EFB7968}"/>
              </a:ext>
            </a:extLst>
          </p:cNvPr>
          <p:cNvPicPr>
            <a:picLocks noChangeAspect="1"/>
          </p:cNvPicPr>
          <p:nvPr/>
        </p:nvPicPr>
        <p:blipFill>
          <a:blip r:embed="rId3"/>
          <a:stretch>
            <a:fillRect/>
          </a:stretch>
        </p:blipFill>
        <p:spPr>
          <a:xfrm>
            <a:off x="172278" y="80810"/>
            <a:ext cx="11847443" cy="6696380"/>
          </a:xfrm>
          <a:prstGeom prst="rect">
            <a:avLst/>
          </a:prstGeom>
        </p:spPr>
      </p:pic>
    </p:spTree>
    <p:extLst>
      <p:ext uri="{BB962C8B-B14F-4D97-AF65-F5344CB8AC3E}">
        <p14:creationId xmlns:p14="http://schemas.microsoft.com/office/powerpoint/2010/main" val="385578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912551-D7B6-4623-F483-EC868A7A8CAC}"/>
              </a:ext>
            </a:extLst>
          </p:cNvPr>
          <p:cNvPicPr>
            <a:picLocks noChangeAspect="1"/>
          </p:cNvPicPr>
          <p:nvPr/>
        </p:nvPicPr>
        <p:blipFill>
          <a:blip r:embed="rId2"/>
          <a:stretch>
            <a:fillRect/>
          </a:stretch>
        </p:blipFill>
        <p:spPr>
          <a:xfrm>
            <a:off x="-11907" y="-1"/>
            <a:ext cx="12203907" cy="6851315"/>
          </a:xfrm>
          <a:prstGeom prst="rect">
            <a:avLst/>
          </a:prstGeom>
        </p:spPr>
      </p:pic>
    </p:spTree>
    <p:extLst>
      <p:ext uri="{BB962C8B-B14F-4D97-AF65-F5344CB8AC3E}">
        <p14:creationId xmlns:p14="http://schemas.microsoft.com/office/powerpoint/2010/main" val="72582233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076E42-58E0-136D-2365-22C610243FC3}"/>
              </a:ext>
            </a:extLst>
          </p:cNvPr>
          <p:cNvPicPr>
            <a:picLocks noChangeAspect="1"/>
          </p:cNvPicPr>
          <p:nvPr/>
        </p:nvPicPr>
        <p:blipFill>
          <a:blip r:embed="rId2"/>
          <a:stretch>
            <a:fillRect/>
          </a:stretch>
        </p:blipFill>
        <p:spPr>
          <a:xfrm>
            <a:off x="-1" y="-6697"/>
            <a:ext cx="12180115" cy="6864698"/>
          </a:xfrm>
          <a:prstGeom prst="rect">
            <a:avLst/>
          </a:prstGeom>
        </p:spPr>
      </p:pic>
    </p:spTree>
    <p:extLst>
      <p:ext uri="{BB962C8B-B14F-4D97-AF65-F5344CB8AC3E}">
        <p14:creationId xmlns:p14="http://schemas.microsoft.com/office/powerpoint/2010/main" val="305016385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85336F-0600-7E86-7887-D521417D6818}"/>
              </a:ext>
            </a:extLst>
          </p:cNvPr>
          <p:cNvPicPr>
            <a:picLocks noChangeAspect="1"/>
          </p:cNvPicPr>
          <p:nvPr/>
        </p:nvPicPr>
        <p:blipFill>
          <a:blip r:embed="rId2"/>
          <a:stretch>
            <a:fillRect/>
          </a:stretch>
        </p:blipFill>
        <p:spPr>
          <a:xfrm>
            <a:off x="0" y="-9769"/>
            <a:ext cx="12192000" cy="6877538"/>
          </a:xfrm>
          <a:prstGeom prst="rect">
            <a:avLst/>
          </a:prstGeom>
        </p:spPr>
      </p:pic>
    </p:spTree>
    <p:extLst>
      <p:ext uri="{BB962C8B-B14F-4D97-AF65-F5344CB8AC3E}">
        <p14:creationId xmlns:p14="http://schemas.microsoft.com/office/powerpoint/2010/main" val="299395387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ACCD95-F450-9DA0-0CA4-79C0B84088E7}"/>
              </a:ext>
            </a:extLst>
          </p:cNvPr>
          <p:cNvPicPr>
            <a:picLocks noChangeAspect="1"/>
          </p:cNvPicPr>
          <p:nvPr/>
        </p:nvPicPr>
        <p:blipFill>
          <a:blip r:embed="rId3"/>
          <a:stretch>
            <a:fillRect/>
          </a:stretch>
        </p:blipFill>
        <p:spPr>
          <a:xfrm>
            <a:off x="-1" y="-32926"/>
            <a:ext cx="12192001" cy="6923852"/>
          </a:xfrm>
          <a:prstGeom prst="rect">
            <a:avLst/>
          </a:prstGeom>
        </p:spPr>
      </p:pic>
    </p:spTree>
    <p:extLst>
      <p:ext uri="{BB962C8B-B14F-4D97-AF65-F5344CB8AC3E}">
        <p14:creationId xmlns:p14="http://schemas.microsoft.com/office/powerpoint/2010/main" val="291625383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59A770-3517-299E-0A7F-0A730F069A84}"/>
              </a:ext>
            </a:extLst>
          </p:cNvPr>
          <p:cNvPicPr>
            <a:picLocks noChangeAspect="1"/>
          </p:cNvPicPr>
          <p:nvPr/>
        </p:nvPicPr>
        <p:blipFill>
          <a:blip r:embed="rId2"/>
          <a:stretch>
            <a:fillRect/>
          </a:stretch>
        </p:blipFill>
        <p:spPr>
          <a:xfrm>
            <a:off x="0" y="-16021"/>
            <a:ext cx="12192000" cy="6890042"/>
          </a:xfrm>
          <a:prstGeom prst="rect">
            <a:avLst/>
          </a:prstGeom>
        </p:spPr>
      </p:pic>
    </p:spTree>
    <p:extLst>
      <p:ext uri="{BB962C8B-B14F-4D97-AF65-F5344CB8AC3E}">
        <p14:creationId xmlns:p14="http://schemas.microsoft.com/office/powerpoint/2010/main" val="2322002367"/>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E5CD41-F1BE-B2DD-C5AF-3B541D56BB20}"/>
              </a:ext>
            </a:extLst>
          </p:cNvPr>
          <p:cNvPicPr>
            <a:picLocks noChangeAspect="1"/>
          </p:cNvPicPr>
          <p:nvPr/>
        </p:nvPicPr>
        <p:blipFill>
          <a:blip r:embed="rId3"/>
          <a:stretch>
            <a:fillRect/>
          </a:stretch>
        </p:blipFill>
        <p:spPr>
          <a:xfrm>
            <a:off x="-1" y="0"/>
            <a:ext cx="12191999" cy="6858000"/>
          </a:xfrm>
          <a:prstGeom prst="rect">
            <a:avLst/>
          </a:prstGeom>
        </p:spPr>
      </p:pic>
    </p:spTree>
    <p:extLst>
      <p:ext uri="{BB962C8B-B14F-4D97-AF65-F5344CB8AC3E}">
        <p14:creationId xmlns:p14="http://schemas.microsoft.com/office/powerpoint/2010/main" val="3589887739"/>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9D6694-9430-7EF7-4991-5CCE5AD05409}"/>
              </a:ext>
            </a:extLst>
          </p:cNvPr>
          <p:cNvPicPr>
            <a:picLocks noChangeAspect="1"/>
          </p:cNvPicPr>
          <p:nvPr/>
        </p:nvPicPr>
        <p:blipFill>
          <a:blip r:embed="rId2"/>
          <a:stretch>
            <a:fillRect/>
          </a:stretch>
        </p:blipFill>
        <p:spPr>
          <a:xfrm>
            <a:off x="14495" y="0"/>
            <a:ext cx="12177505" cy="6866172"/>
          </a:xfrm>
          <a:prstGeom prst="rect">
            <a:avLst/>
          </a:prstGeom>
        </p:spPr>
      </p:pic>
      <p:pic>
        <p:nvPicPr>
          <p:cNvPr id="4" name="Picture 3">
            <a:extLst>
              <a:ext uri="{FF2B5EF4-FFF2-40B4-BE49-F238E27FC236}">
                <a16:creationId xmlns:a16="http://schemas.microsoft.com/office/drawing/2014/main" id="{CC922F6A-3FAA-A127-E17F-EFEF952F2FAC}"/>
              </a:ext>
            </a:extLst>
          </p:cNvPr>
          <p:cNvPicPr>
            <a:picLocks noChangeAspect="1"/>
          </p:cNvPicPr>
          <p:nvPr/>
        </p:nvPicPr>
        <p:blipFill>
          <a:blip r:embed="rId3"/>
          <a:stretch>
            <a:fillRect/>
          </a:stretch>
        </p:blipFill>
        <p:spPr>
          <a:xfrm>
            <a:off x="4777881" y="191386"/>
            <a:ext cx="1919133" cy="1098114"/>
          </a:xfrm>
          <a:prstGeom prst="rect">
            <a:avLst/>
          </a:prstGeom>
        </p:spPr>
      </p:pic>
    </p:spTree>
    <p:extLst>
      <p:ext uri="{BB962C8B-B14F-4D97-AF65-F5344CB8AC3E}">
        <p14:creationId xmlns:p14="http://schemas.microsoft.com/office/powerpoint/2010/main" val="4192876341"/>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B7308-7AB7-FFAA-3362-4C5BDC3BE602}"/>
              </a:ext>
            </a:extLst>
          </p:cNvPr>
          <p:cNvPicPr>
            <a:picLocks noChangeAspect="1"/>
          </p:cNvPicPr>
          <p:nvPr/>
        </p:nvPicPr>
        <p:blipFill>
          <a:blip r:embed="rId2"/>
          <a:stretch>
            <a:fillRect/>
          </a:stretch>
        </p:blipFill>
        <p:spPr>
          <a:xfrm>
            <a:off x="-1" y="-1946"/>
            <a:ext cx="12188543" cy="6859946"/>
          </a:xfrm>
          <a:prstGeom prst="rect">
            <a:avLst/>
          </a:prstGeom>
        </p:spPr>
      </p:pic>
    </p:spTree>
    <p:extLst>
      <p:ext uri="{BB962C8B-B14F-4D97-AF65-F5344CB8AC3E}">
        <p14:creationId xmlns:p14="http://schemas.microsoft.com/office/powerpoint/2010/main" val="221693413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5070D-643F-4E58-0733-81BA591CF30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5B024CD-866B-46F6-F8E6-8BF728007C43}"/>
              </a:ext>
            </a:extLst>
          </p:cNvPr>
          <p:cNvPicPr>
            <a:picLocks noChangeAspect="1"/>
          </p:cNvPicPr>
          <p:nvPr/>
        </p:nvPicPr>
        <p:blipFill>
          <a:blip r:embed="rId2"/>
          <a:stretch>
            <a:fillRect/>
          </a:stretch>
        </p:blipFill>
        <p:spPr>
          <a:xfrm>
            <a:off x="-13456" y="0"/>
            <a:ext cx="12218912" cy="6858000"/>
          </a:xfrm>
          <a:prstGeom prst="rect">
            <a:avLst/>
          </a:prstGeom>
        </p:spPr>
      </p:pic>
    </p:spTree>
    <p:extLst>
      <p:ext uri="{BB962C8B-B14F-4D97-AF65-F5344CB8AC3E}">
        <p14:creationId xmlns:p14="http://schemas.microsoft.com/office/powerpoint/2010/main" val="246459919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E3A5C-6674-7A51-6406-AFBCDB33A1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2D8703-759F-9F43-459C-F2CF18B4F906}"/>
              </a:ext>
            </a:extLst>
          </p:cNvPr>
          <p:cNvSpPr>
            <a:spLocks noGrp="1"/>
          </p:cNvSpPr>
          <p:nvPr>
            <p:ph type="title"/>
          </p:nvPr>
        </p:nvSpPr>
        <p:spPr>
          <a:xfrm>
            <a:off x="253999" y="295870"/>
            <a:ext cx="11709401" cy="923330"/>
          </a:xfrm>
        </p:spPr>
        <p:txBody>
          <a:bodyPr>
            <a:normAutofit fontScale="90000"/>
          </a:bodyPr>
          <a:lstStyle/>
          <a:p>
            <a:r>
              <a:rPr lang="en-US" b="1" dirty="0">
                <a:solidFill>
                  <a:srgbClr val="0070C0"/>
                </a:solidFill>
                <a:latin typeface="+mn-lt"/>
              </a:rPr>
              <a:t>Core Goal #2: Expanded Engagement</a:t>
            </a:r>
            <a:br>
              <a:rPr lang="en-US" b="1" dirty="0">
                <a:latin typeface="+mn-lt"/>
              </a:rPr>
            </a:br>
            <a:r>
              <a:rPr lang="en-US" sz="2700" i="1" dirty="0">
                <a:effectLst/>
                <a:latin typeface="Calibri" panose="020F0502020204030204" pitchFamily="34" charset="0"/>
                <a:ea typeface="Calibri" panose="020F0502020204030204" pitchFamily="34" charset="0"/>
              </a:rPr>
              <a:t>Develop a culture within the society that empowers and supports a diverse membership</a:t>
            </a:r>
            <a:endParaRPr lang="en-US" sz="2700" i="1" dirty="0">
              <a:latin typeface="+mn-lt"/>
            </a:endParaRPr>
          </a:p>
        </p:txBody>
      </p:sp>
      <p:pic>
        <p:nvPicPr>
          <p:cNvPr id="4" name="Picture 3" descr="A black background with blue and white text&#10;&#10;AI-generated content may be incorrect.">
            <a:extLst>
              <a:ext uri="{FF2B5EF4-FFF2-40B4-BE49-F238E27FC236}">
                <a16:creationId xmlns:a16="http://schemas.microsoft.com/office/drawing/2014/main" id="{7A96AA27-DA3E-EA64-329B-53C047928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9941" y="6257718"/>
            <a:ext cx="2021613" cy="561381"/>
          </a:xfrm>
          <a:prstGeom prst="rect">
            <a:avLst/>
          </a:prstGeom>
        </p:spPr>
      </p:pic>
      <p:sp>
        <p:nvSpPr>
          <p:cNvPr id="3" name="TextBox 2">
            <a:extLst>
              <a:ext uri="{FF2B5EF4-FFF2-40B4-BE49-F238E27FC236}">
                <a16:creationId xmlns:a16="http://schemas.microsoft.com/office/drawing/2014/main" id="{5E4DC493-0D49-2704-B833-65F44B951C23}"/>
              </a:ext>
            </a:extLst>
          </p:cNvPr>
          <p:cNvSpPr txBox="1"/>
          <p:nvPr/>
        </p:nvSpPr>
        <p:spPr>
          <a:xfrm>
            <a:off x="673100" y="1474432"/>
            <a:ext cx="10947400"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Strategy 1: </a:t>
            </a:r>
            <a:r>
              <a:rPr lang="en-US" sz="2400" dirty="0">
                <a:effectLst/>
                <a:latin typeface="Arial" panose="020B0604020202020204" pitchFamily="34" charset="0"/>
                <a:ea typeface="Calibri" panose="020F0502020204030204" pitchFamily="34" charset="0"/>
                <a:cs typeface="Arial" panose="020B0604020202020204" pitchFamily="34" charset="0"/>
              </a:rPr>
              <a:t>Increase clinical practitioner membership by identifying barriers to retention and engagement, and implementing targeted outreach and engagement strategies</a:t>
            </a:r>
            <a:endParaRPr lang="en-US"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47F7383-BD83-EA63-A345-BDC2930139E1}"/>
              </a:ext>
            </a:extLst>
          </p:cNvPr>
          <p:cNvSpPr txBox="1"/>
          <p:nvPr/>
        </p:nvSpPr>
        <p:spPr>
          <a:xfrm>
            <a:off x="673100" y="2894085"/>
            <a:ext cx="10947400"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Strategy 2: </a:t>
            </a:r>
            <a:r>
              <a:rPr lang="en-US" sz="2400" dirty="0">
                <a:effectLst/>
                <a:latin typeface="Arial" panose="020B0604020202020204" pitchFamily="34" charset="0"/>
                <a:ea typeface="Calibri" panose="020F0502020204030204" pitchFamily="34" charset="0"/>
                <a:cs typeface="Arial" panose="020B0604020202020204" pitchFamily="34" charset="0"/>
              </a:rPr>
              <a:t>Build a culture of growth by developing special interest communities that bring in new members and keep current members engaged around different topics, with an emphasis on bringing in trainees across all areas</a:t>
            </a:r>
            <a:endParaRPr lang="en-US" sz="2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DABA37E-8072-CC7F-C3EA-DC66B5BAE9F6}"/>
              </a:ext>
            </a:extLst>
          </p:cNvPr>
          <p:cNvSpPr txBox="1"/>
          <p:nvPr/>
        </p:nvSpPr>
        <p:spPr>
          <a:xfrm>
            <a:off x="673100" y="4683069"/>
            <a:ext cx="1094740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Strategy 3: </a:t>
            </a:r>
            <a:r>
              <a:rPr lang="en-US" sz="2400" dirty="0">
                <a:effectLst/>
                <a:latin typeface="Arial" panose="020B0604020202020204" pitchFamily="34" charset="0"/>
                <a:ea typeface="Calibri" panose="020F0502020204030204" pitchFamily="34" charset="0"/>
                <a:cs typeface="Arial" panose="020B0604020202020204" pitchFamily="34" charset="0"/>
              </a:rPr>
              <a:t>Support networking and ensure responsibility and sustainability for DEI efforts</a:t>
            </a:r>
            <a:endParaRPr lang="en-US"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1F3DF22-6171-C97E-6A88-069C6F9090FA}"/>
              </a:ext>
            </a:extLst>
          </p:cNvPr>
          <p:cNvSpPr txBox="1"/>
          <p:nvPr/>
        </p:nvSpPr>
        <p:spPr>
          <a:xfrm>
            <a:off x="673100" y="5733391"/>
            <a:ext cx="109474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Strategy 4: </a:t>
            </a:r>
            <a:r>
              <a:rPr lang="en-US" sz="2400" dirty="0">
                <a:effectLst/>
                <a:latin typeface="Arial" panose="020B0604020202020204" pitchFamily="34" charset="0"/>
                <a:ea typeface="Calibri" panose="020F0502020204030204" pitchFamily="34" charset="0"/>
                <a:cs typeface="Arial" panose="020B0604020202020204" pitchFamily="34" charset="0"/>
              </a:rPr>
              <a:t>Improve patient engagement in ASNR</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85890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A17E-B7B4-5822-DCE1-3EA36B95C674}"/>
              </a:ext>
            </a:extLst>
          </p:cNvPr>
          <p:cNvSpPr>
            <a:spLocks noGrp="1"/>
          </p:cNvSpPr>
          <p:nvPr>
            <p:ph type="title"/>
          </p:nvPr>
        </p:nvSpPr>
        <p:spPr/>
        <p:txBody>
          <a:bodyPr/>
          <a:lstStyle/>
          <a:p>
            <a:r>
              <a:rPr lang="en-US" dirty="0">
                <a:solidFill>
                  <a:schemeClr val="accent1">
                    <a:lumMod val="75000"/>
                  </a:schemeClr>
                </a:solidFill>
              </a:rPr>
              <a:t>Early Career Editor Program</a:t>
            </a:r>
          </a:p>
        </p:txBody>
      </p:sp>
      <p:sp>
        <p:nvSpPr>
          <p:cNvPr id="7" name="TextBox 6">
            <a:extLst>
              <a:ext uri="{FF2B5EF4-FFF2-40B4-BE49-F238E27FC236}">
                <a16:creationId xmlns:a16="http://schemas.microsoft.com/office/drawing/2014/main" id="{F297F8F1-C4CC-FD95-4F8B-C3BDB289281D}"/>
              </a:ext>
            </a:extLst>
          </p:cNvPr>
          <p:cNvSpPr txBox="1"/>
          <p:nvPr/>
        </p:nvSpPr>
        <p:spPr>
          <a:xfrm>
            <a:off x="2614377" y="1754380"/>
            <a:ext cx="6096000" cy="1200329"/>
          </a:xfrm>
          <a:prstGeom prst="rect">
            <a:avLst/>
          </a:prstGeom>
          <a:noFill/>
        </p:spPr>
        <p:txBody>
          <a:bodyPr wrap="square">
            <a:spAutoFit/>
          </a:bodyPr>
          <a:lstStyle/>
          <a:p>
            <a:pPr marL="0" marR="0">
              <a:spcBef>
                <a:spcPts val="0"/>
              </a:spcBef>
              <a:spcAft>
                <a:spcPts val="0"/>
              </a:spcAft>
            </a:pPr>
            <a:r>
              <a:rPr lang="en-US" sz="1800" dirty="0">
                <a:solidFill>
                  <a:srgbClr val="212121"/>
                </a:solidFill>
                <a:effectLst/>
                <a:latin typeface="Segoe UI" panose="020B0502040204020203" pitchFamily="34" charset="0"/>
                <a:ea typeface="Times New Roman" panose="02020603050405020304" pitchFamily="18" charset="0"/>
                <a:cs typeface="Times New Roman" panose="02020603050405020304" pitchFamily="18" charset="0"/>
              </a:rPr>
              <a:t>Sam </a:t>
            </a:r>
            <a:r>
              <a:rPr lang="en-US" sz="1800" dirty="0" err="1">
                <a:solidFill>
                  <a:srgbClr val="212121"/>
                </a:solidFill>
                <a:effectLst/>
                <a:latin typeface="Segoe UI" panose="020B0502040204020203" pitchFamily="34" charset="0"/>
                <a:ea typeface="Times New Roman" panose="02020603050405020304" pitchFamily="18" charset="0"/>
                <a:cs typeface="Times New Roman" panose="02020603050405020304" pitchFamily="18" charset="0"/>
              </a:rPr>
              <a:t>Nemanich</a:t>
            </a:r>
            <a:r>
              <a:rPr lang="en-US" sz="1800" dirty="0">
                <a:solidFill>
                  <a:srgbClr val="212121"/>
                </a:solidFill>
                <a:effectLst/>
                <a:latin typeface="Segoe UI" panose="020B0502040204020203" pitchFamily="34" charset="0"/>
                <a:ea typeface="Times New Roman" panose="02020603050405020304" pitchFamily="18" charset="0"/>
                <a:cs typeface="Times New Roman" panose="02020603050405020304" pitchFamily="18" charset="0"/>
              </a:rPr>
              <a:t>, PhD, MSCI</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212121"/>
                </a:solidFill>
                <a:effectLst/>
                <a:latin typeface="Segoe UI" panose="020B0502040204020203" pitchFamily="34" charset="0"/>
                <a:ea typeface="Times New Roman" panose="02020603050405020304" pitchFamily="18" charset="0"/>
                <a:cs typeface="Times New Roman" panose="02020603050405020304" pitchFamily="18" charset="0"/>
              </a:rPr>
              <a:t>Assistant Professor</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212121"/>
                </a:solidFill>
                <a:effectLst/>
                <a:latin typeface="Segoe UI" panose="020B0502040204020203" pitchFamily="34" charset="0"/>
                <a:ea typeface="Times New Roman" panose="02020603050405020304" pitchFamily="18" charset="0"/>
                <a:cs typeface="Times New Roman" panose="02020603050405020304" pitchFamily="18" charset="0"/>
              </a:rPr>
              <a:t>Department of Occupational Therapy</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212121"/>
                </a:solidFill>
                <a:effectLst/>
                <a:latin typeface="Segoe UI" panose="020B0502040204020203" pitchFamily="34" charset="0"/>
                <a:ea typeface="Times New Roman" panose="02020603050405020304" pitchFamily="18" charset="0"/>
                <a:cs typeface="Times New Roman" panose="02020603050405020304" pitchFamily="18" charset="0"/>
              </a:rPr>
              <a:t>Marquette University</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E5A3003-7B5F-AA0C-AB1D-ABEF0C95310A}"/>
              </a:ext>
            </a:extLst>
          </p:cNvPr>
          <p:cNvSpPr txBox="1"/>
          <p:nvPr/>
        </p:nvSpPr>
        <p:spPr>
          <a:xfrm>
            <a:off x="2614377" y="3115710"/>
            <a:ext cx="6096000" cy="1200329"/>
          </a:xfrm>
          <a:prstGeom prst="rect">
            <a:avLst/>
          </a:prstGeom>
          <a:noFill/>
        </p:spPr>
        <p:txBody>
          <a:bodyPr wrap="square">
            <a:spAutoFit/>
          </a:bodyPr>
          <a:lstStyle/>
          <a:p>
            <a:pPr marL="0" marR="0">
              <a:spcBef>
                <a:spcPts val="0"/>
              </a:spcBef>
              <a:spcAft>
                <a:spcPts val="0"/>
              </a:spcAft>
            </a:pPr>
            <a:r>
              <a:rPr lang="en-US" sz="1800" dirty="0">
                <a:solidFill>
                  <a:srgbClr val="212121"/>
                </a:solidFill>
                <a:effectLst/>
                <a:latin typeface="Segoe UI" panose="020B0502040204020203" pitchFamily="34" charset="0"/>
                <a:ea typeface="Times New Roman" panose="02020603050405020304" pitchFamily="18" charset="0"/>
                <a:cs typeface="Times New Roman" panose="02020603050405020304" pitchFamily="18" charset="0"/>
              </a:rPr>
              <a:t>Daniele </a:t>
            </a:r>
            <a:r>
              <a:rPr lang="en-US" sz="1800" dirty="0" err="1">
                <a:solidFill>
                  <a:srgbClr val="212121"/>
                </a:solidFill>
                <a:effectLst/>
                <a:latin typeface="Segoe UI" panose="020B0502040204020203" pitchFamily="34" charset="0"/>
                <a:ea typeface="Times New Roman" panose="02020603050405020304" pitchFamily="18" charset="0"/>
                <a:cs typeface="Times New Roman" panose="02020603050405020304" pitchFamily="18" charset="0"/>
              </a:rPr>
              <a:t>Piscitelli</a:t>
            </a:r>
            <a:r>
              <a:rPr lang="en-US" sz="1800" dirty="0">
                <a:solidFill>
                  <a:srgbClr val="212121"/>
                </a:solidFill>
                <a:effectLst/>
                <a:latin typeface="Segoe UI" panose="020B0502040204020203" pitchFamily="34" charset="0"/>
                <a:ea typeface="Times New Roman" panose="02020603050405020304" pitchFamily="18" charset="0"/>
                <a:cs typeface="Times New Roman" panose="02020603050405020304" pitchFamily="18" charset="0"/>
              </a:rPr>
              <a:t>, PT, PhD</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212121"/>
                </a:solidFill>
                <a:effectLst/>
                <a:latin typeface="Segoe UI" panose="020B0502040204020203" pitchFamily="34" charset="0"/>
                <a:ea typeface="Times New Roman" panose="02020603050405020304" pitchFamily="18" charset="0"/>
                <a:cs typeface="Times New Roman" panose="02020603050405020304" pitchFamily="18" charset="0"/>
              </a:rPr>
              <a:t>Assistant Professor</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212121"/>
                </a:solidFill>
                <a:effectLst/>
                <a:latin typeface="Segoe UI" panose="020B0502040204020203" pitchFamily="34" charset="0"/>
                <a:ea typeface="Times New Roman" panose="02020603050405020304" pitchFamily="18" charset="0"/>
                <a:cs typeface="Times New Roman" panose="02020603050405020304" pitchFamily="18" charset="0"/>
              </a:rPr>
              <a:t>Department of Kinesiology</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212121"/>
                </a:solidFill>
                <a:effectLst/>
                <a:latin typeface="Segoe UI" panose="020B0502040204020203" pitchFamily="34" charset="0"/>
                <a:ea typeface="Times New Roman" panose="02020603050405020304" pitchFamily="18" charset="0"/>
                <a:cs typeface="Times New Roman" panose="02020603050405020304" pitchFamily="18" charset="0"/>
              </a:rPr>
              <a:t>University of Connecticut</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C8C392D-85A5-0F01-CFB6-B81460839E23}"/>
              </a:ext>
            </a:extLst>
          </p:cNvPr>
          <p:cNvSpPr txBox="1"/>
          <p:nvPr/>
        </p:nvSpPr>
        <p:spPr>
          <a:xfrm>
            <a:off x="2614377" y="4562399"/>
            <a:ext cx="6096000" cy="1200329"/>
          </a:xfrm>
          <a:prstGeom prst="rect">
            <a:avLst/>
          </a:prstGeom>
          <a:noFill/>
        </p:spPr>
        <p:txBody>
          <a:bodyPr wrap="square">
            <a:spAutoFit/>
          </a:bodyPr>
          <a:lstStyle/>
          <a:p>
            <a:pPr marL="0" marR="0">
              <a:spcBef>
                <a:spcPts val="0"/>
              </a:spcBef>
              <a:spcAft>
                <a:spcPts val="0"/>
              </a:spcAft>
            </a:pPr>
            <a:r>
              <a:rPr lang="en-US" sz="1800" dirty="0">
                <a:solidFill>
                  <a:srgbClr val="212121"/>
                </a:solidFill>
                <a:effectLst/>
                <a:latin typeface="Segoe UI" panose="020B0502040204020203" pitchFamily="34" charset="0"/>
                <a:ea typeface="Times New Roman" panose="02020603050405020304" pitchFamily="18" charset="0"/>
                <a:cs typeface="Times New Roman" panose="02020603050405020304" pitchFamily="18" charset="0"/>
              </a:rPr>
              <a:t>Natalia Sánchez, PhD</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212121"/>
                </a:solidFill>
                <a:effectLst/>
                <a:latin typeface="Segoe UI" panose="020B0502040204020203" pitchFamily="34" charset="0"/>
                <a:ea typeface="Times New Roman" panose="02020603050405020304" pitchFamily="18" charset="0"/>
                <a:cs typeface="Times New Roman" panose="02020603050405020304" pitchFamily="18" charset="0"/>
              </a:rPr>
              <a:t>Assistant Professor</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212121"/>
                </a:solidFill>
                <a:effectLst/>
                <a:latin typeface="Segoe UI" panose="020B0502040204020203" pitchFamily="34" charset="0"/>
                <a:ea typeface="Times New Roman" panose="02020603050405020304" pitchFamily="18" charset="0"/>
                <a:cs typeface="Times New Roman" panose="02020603050405020304" pitchFamily="18" charset="0"/>
              </a:rPr>
              <a:t>Department of Physical Therapy</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212121"/>
                </a:solidFill>
                <a:effectLst/>
                <a:latin typeface="Segoe UI" panose="020B0502040204020203" pitchFamily="34" charset="0"/>
                <a:ea typeface="Times New Roman" panose="02020603050405020304" pitchFamily="18" charset="0"/>
                <a:cs typeface="Times New Roman" panose="02020603050405020304" pitchFamily="18" charset="0"/>
              </a:rPr>
              <a:t>Chapman University</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26" name="Picture 2" descr="Image">
            <a:extLst>
              <a:ext uri="{FF2B5EF4-FFF2-40B4-BE49-F238E27FC236}">
                <a16:creationId xmlns:a16="http://schemas.microsoft.com/office/drawing/2014/main" id="{C76E6076-B155-182C-87FE-2DD01E1B7E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254"/>
          <a:stretch/>
        </p:blipFill>
        <p:spPr bwMode="auto">
          <a:xfrm>
            <a:off x="7427104" y="1754380"/>
            <a:ext cx="1171074" cy="12144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3D795A2-2F31-3FF2-3307-7B1007BBF4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32" t="6642" r="18571"/>
          <a:stretch/>
        </p:blipFill>
        <p:spPr bwMode="auto">
          <a:xfrm>
            <a:off x="7456144" y="3128067"/>
            <a:ext cx="1171073" cy="12268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r. Natalia Sanchez Aldana">
            <a:extLst>
              <a:ext uri="{FF2B5EF4-FFF2-40B4-BE49-F238E27FC236}">
                <a16:creationId xmlns:a16="http://schemas.microsoft.com/office/drawing/2014/main" id="{28DA2545-05DE-6623-A714-DB7B7CF288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00" r="-1670" b="9483"/>
          <a:stretch/>
        </p:blipFill>
        <p:spPr bwMode="auto">
          <a:xfrm>
            <a:off x="7441623" y="4562399"/>
            <a:ext cx="1185594" cy="1260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64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47896"/>
            <a:ext cx="10972800" cy="904928"/>
          </a:xfrm>
          <a:prstGeom prst="rect">
            <a:avLst/>
          </a:prstGeom>
        </p:spPr>
        <p:txBody>
          <a:bodyPr/>
          <a:lstStyle/>
          <a:p>
            <a:r>
              <a:rPr lang="de-CH" sz="5867" dirty="0"/>
              <a:t>Focus Areas</a:t>
            </a:r>
            <a:endParaRPr lang="en-US" sz="5867" dirty="0">
              <a:solidFill>
                <a:schemeClr val="tx2"/>
              </a:solidFill>
            </a:endParaRPr>
          </a:p>
        </p:txBody>
      </p:sp>
      <p:grpSp>
        <p:nvGrpSpPr>
          <p:cNvPr id="7" name="Group 6">
            <a:extLst>
              <a:ext uri="{FF2B5EF4-FFF2-40B4-BE49-F238E27FC236}">
                <a16:creationId xmlns:a16="http://schemas.microsoft.com/office/drawing/2014/main" id="{2CBD2C88-0ECA-405C-8BCA-613370FAABD8}"/>
              </a:ext>
            </a:extLst>
          </p:cNvPr>
          <p:cNvGrpSpPr/>
          <p:nvPr/>
        </p:nvGrpSpPr>
        <p:grpSpPr>
          <a:xfrm>
            <a:off x="1634218" y="2002971"/>
            <a:ext cx="2460172" cy="3668487"/>
            <a:chOff x="1225663" y="1502228"/>
            <a:chExt cx="1845129" cy="2751365"/>
          </a:xfrm>
        </p:grpSpPr>
        <p:sp>
          <p:nvSpPr>
            <p:cNvPr id="8" name="Rectangle: Rounded Corners 7">
              <a:extLst>
                <a:ext uri="{FF2B5EF4-FFF2-40B4-BE49-F238E27FC236}">
                  <a16:creationId xmlns:a16="http://schemas.microsoft.com/office/drawing/2014/main" id="{90639EA2-71F8-4443-AF7F-290CEE3F9A54}"/>
                </a:ext>
              </a:extLst>
            </p:cNvPr>
            <p:cNvSpPr/>
            <p:nvPr/>
          </p:nvSpPr>
          <p:spPr>
            <a:xfrm>
              <a:off x="1225663" y="1502228"/>
              <a:ext cx="1845129" cy="275136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a:p>
              <a:pPr algn="ctr"/>
              <a:endParaRPr lang="en-US" sz="2400" dirty="0"/>
            </a:p>
            <a:p>
              <a:pPr algn="ctr"/>
              <a:endParaRPr lang="en-US" sz="2400" dirty="0"/>
            </a:p>
            <a:p>
              <a:pPr algn="ctr"/>
              <a:endParaRPr lang="en-US" sz="2400" dirty="0"/>
            </a:p>
            <a:p>
              <a:pPr algn="ctr"/>
              <a:r>
                <a:rPr lang="en-US" sz="3200" dirty="0"/>
                <a:t>Editorial Board Members</a:t>
              </a:r>
            </a:p>
          </p:txBody>
        </p:sp>
        <p:sp>
          <p:nvSpPr>
            <p:cNvPr id="9" name="Oval 8">
              <a:extLst>
                <a:ext uri="{FF2B5EF4-FFF2-40B4-BE49-F238E27FC236}">
                  <a16:creationId xmlns:a16="http://schemas.microsoft.com/office/drawing/2014/main" id="{AAB8056E-2033-4353-B637-208F59F629B0}"/>
                </a:ext>
              </a:extLst>
            </p:cNvPr>
            <p:cNvSpPr/>
            <p:nvPr/>
          </p:nvSpPr>
          <p:spPr>
            <a:xfrm>
              <a:off x="1740013" y="1767567"/>
              <a:ext cx="816429" cy="81642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dirty="0">
                  <a:solidFill>
                    <a:schemeClr val="accent1"/>
                  </a:solidFill>
                </a:rPr>
                <a:t>1</a:t>
              </a:r>
            </a:p>
          </p:txBody>
        </p:sp>
      </p:grpSp>
      <p:grpSp>
        <p:nvGrpSpPr>
          <p:cNvPr id="10" name="Group 9">
            <a:extLst>
              <a:ext uri="{FF2B5EF4-FFF2-40B4-BE49-F238E27FC236}">
                <a16:creationId xmlns:a16="http://schemas.microsoft.com/office/drawing/2014/main" id="{B8F6D0C3-68D0-4EED-B863-793E25FB27E9}"/>
              </a:ext>
            </a:extLst>
          </p:cNvPr>
          <p:cNvGrpSpPr/>
          <p:nvPr/>
        </p:nvGrpSpPr>
        <p:grpSpPr>
          <a:xfrm>
            <a:off x="4694465" y="2002971"/>
            <a:ext cx="2460172" cy="3668487"/>
            <a:chOff x="3520848" y="1502228"/>
            <a:chExt cx="1845129" cy="2751365"/>
          </a:xfrm>
        </p:grpSpPr>
        <p:sp>
          <p:nvSpPr>
            <p:cNvPr id="11" name="Rectangle: Rounded Corners 10">
              <a:extLst>
                <a:ext uri="{FF2B5EF4-FFF2-40B4-BE49-F238E27FC236}">
                  <a16:creationId xmlns:a16="http://schemas.microsoft.com/office/drawing/2014/main" id="{B7FEFBD4-D1B3-488E-A6BA-26568ACBBB7F}"/>
                </a:ext>
              </a:extLst>
            </p:cNvPr>
            <p:cNvSpPr/>
            <p:nvPr/>
          </p:nvSpPr>
          <p:spPr>
            <a:xfrm>
              <a:off x="3520848" y="1502228"/>
              <a:ext cx="1845129" cy="275136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r>
                <a:rPr lang="en-US" sz="3200" dirty="0"/>
                <a:t>Peer Reviewers</a:t>
              </a:r>
            </a:p>
            <a:p>
              <a:pPr algn="ctr"/>
              <a:endParaRPr lang="en-US" sz="2400" dirty="0"/>
            </a:p>
          </p:txBody>
        </p:sp>
        <p:sp>
          <p:nvSpPr>
            <p:cNvPr id="12" name="Oval 11">
              <a:extLst>
                <a:ext uri="{FF2B5EF4-FFF2-40B4-BE49-F238E27FC236}">
                  <a16:creationId xmlns:a16="http://schemas.microsoft.com/office/drawing/2014/main" id="{A2A7DB82-2FE3-47F2-AE53-D5E89D5C038B}"/>
                </a:ext>
              </a:extLst>
            </p:cNvPr>
            <p:cNvSpPr/>
            <p:nvPr/>
          </p:nvSpPr>
          <p:spPr>
            <a:xfrm>
              <a:off x="4035197" y="1767567"/>
              <a:ext cx="816429" cy="81642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dirty="0">
                  <a:solidFill>
                    <a:schemeClr val="accent6"/>
                  </a:solidFill>
                </a:rPr>
                <a:t>2</a:t>
              </a:r>
            </a:p>
          </p:txBody>
        </p:sp>
      </p:grpSp>
      <p:grpSp>
        <p:nvGrpSpPr>
          <p:cNvPr id="13" name="Group 12">
            <a:extLst>
              <a:ext uri="{FF2B5EF4-FFF2-40B4-BE49-F238E27FC236}">
                <a16:creationId xmlns:a16="http://schemas.microsoft.com/office/drawing/2014/main" id="{03154F03-C76E-4781-B909-B2E6EC609BB1}"/>
              </a:ext>
            </a:extLst>
          </p:cNvPr>
          <p:cNvGrpSpPr/>
          <p:nvPr/>
        </p:nvGrpSpPr>
        <p:grpSpPr>
          <a:xfrm>
            <a:off x="7754711" y="2002970"/>
            <a:ext cx="2460172" cy="3668487"/>
            <a:chOff x="5816033" y="1502227"/>
            <a:chExt cx="1845129" cy="2751365"/>
          </a:xfrm>
        </p:grpSpPr>
        <p:sp>
          <p:nvSpPr>
            <p:cNvPr id="14" name="Rectangle: Rounded Corners 13">
              <a:extLst>
                <a:ext uri="{FF2B5EF4-FFF2-40B4-BE49-F238E27FC236}">
                  <a16:creationId xmlns:a16="http://schemas.microsoft.com/office/drawing/2014/main" id="{2D3013AA-C776-4F6B-A2C0-8FAC108FA826}"/>
                </a:ext>
              </a:extLst>
            </p:cNvPr>
            <p:cNvSpPr/>
            <p:nvPr/>
          </p:nvSpPr>
          <p:spPr>
            <a:xfrm>
              <a:off x="5816033" y="1502227"/>
              <a:ext cx="1845129" cy="275136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r>
                <a:rPr lang="en-US" sz="3200" dirty="0"/>
                <a:t>Authors</a:t>
              </a:r>
              <a:endParaRPr lang="en-US" sz="2400" dirty="0"/>
            </a:p>
            <a:p>
              <a:pPr algn="ctr"/>
              <a:endParaRPr lang="en-US" sz="2400" dirty="0"/>
            </a:p>
          </p:txBody>
        </p:sp>
        <p:sp>
          <p:nvSpPr>
            <p:cNvPr id="15" name="Oval 14">
              <a:extLst>
                <a:ext uri="{FF2B5EF4-FFF2-40B4-BE49-F238E27FC236}">
                  <a16:creationId xmlns:a16="http://schemas.microsoft.com/office/drawing/2014/main" id="{4B339BE0-CE60-4919-9EFC-1354338B12A9}"/>
                </a:ext>
              </a:extLst>
            </p:cNvPr>
            <p:cNvSpPr/>
            <p:nvPr/>
          </p:nvSpPr>
          <p:spPr>
            <a:xfrm>
              <a:off x="6330382" y="1767567"/>
              <a:ext cx="816429" cy="816429"/>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dirty="0">
                  <a:solidFill>
                    <a:schemeClr val="accent5"/>
                  </a:solidFill>
                </a:rPr>
                <a:t>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303024"/>
            <a:ext cx="10972800" cy="1143000"/>
          </a:xfrm>
        </p:spPr>
        <p:txBody>
          <a:bodyPr/>
          <a:lstStyle/>
          <a:p>
            <a:pPr algn="ctr"/>
            <a:r>
              <a:rPr lang="de-CH" dirty="0"/>
              <a:t>Thanks! Questions?</a:t>
            </a:r>
            <a:endParaRPr lang="en-US" dirty="0"/>
          </a:p>
        </p:txBody>
      </p:sp>
    </p:spTree>
    <p:extLst>
      <p:ext uri="{BB962C8B-B14F-4D97-AF65-F5344CB8AC3E}">
        <p14:creationId xmlns:p14="http://schemas.microsoft.com/office/powerpoint/2010/main" val="2199423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B2545B-4F4E-4555-AD8E-D09D7D4D3CAF}"/>
              </a:ext>
            </a:extLst>
          </p:cNvPr>
          <p:cNvSpPr txBox="1"/>
          <p:nvPr/>
        </p:nvSpPr>
        <p:spPr>
          <a:xfrm>
            <a:off x="248841" y="2690769"/>
            <a:ext cx="8141599" cy="1476462"/>
          </a:xfrm>
          <a:prstGeom prst="rect">
            <a:avLst/>
          </a:prstGeom>
        </p:spPr>
        <p:txBody>
          <a:bodyPr vert="horz" lIns="91440" tIns="45720" rIns="91440" bIns="45720" rtlCol="0" anchor="b">
            <a:normAutofit/>
          </a:bodyPr>
          <a:lstStyle/>
          <a:p>
            <a:pPr marL="171450" marR="0" lvl="0" defTabSz="914400">
              <a:lnSpc>
                <a:spcPct val="90000"/>
              </a:lnSpc>
              <a:spcBef>
                <a:spcPts val="0"/>
              </a:spcBef>
              <a:spcAft>
                <a:spcPts val="600"/>
              </a:spcAft>
            </a:pPr>
            <a:r>
              <a:rPr lang="en-US" sz="4400" b="1" dirty="0">
                <a:effectLst/>
              </a:rPr>
              <a:t>Spring 2025 Election Results</a:t>
            </a:r>
          </a:p>
          <a:p>
            <a:pPr marL="171450" marR="0" lvl="0" defTabSz="914400">
              <a:lnSpc>
                <a:spcPct val="90000"/>
              </a:lnSpc>
              <a:spcBef>
                <a:spcPts val="0"/>
              </a:spcBef>
              <a:spcAft>
                <a:spcPts val="600"/>
              </a:spcAft>
            </a:pPr>
            <a:r>
              <a:rPr lang="en-US" sz="4400" i="1" dirty="0">
                <a:effectLst/>
              </a:rPr>
              <a:t>Catherine Lang, PT, PhD, FASNR</a:t>
            </a:r>
            <a:endParaRPr lang="en-US" sz="4200" b="1" kern="1200" dirty="0">
              <a:solidFill>
                <a:schemeClr val="tx1"/>
              </a:solidFill>
              <a:ea typeface="+mj-ea"/>
              <a:cs typeface="+mj-cs"/>
            </a:endParaRPr>
          </a:p>
        </p:txBody>
      </p:sp>
      <p:pic>
        <p:nvPicPr>
          <p:cNvPr id="5" name="Picture 4" descr="A picture containing text&#10;&#10;Description automatically generated">
            <a:extLst>
              <a:ext uri="{FF2B5EF4-FFF2-40B4-BE49-F238E27FC236}">
                <a16:creationId xmlns:a16="http://schemas.microsoft.com/office/drawing/2014/main" id="{D4FA1AB7-9823-4900-A98E-4B5C91C4313C}"/>
              </a:ext>
            </a:extLst>
          </p:cNvPr>
          <p:cNvPicPr>
            <a:picLocks noChangeAspect="1"/>
          </p:cNvPicPr>
          <p:nvPr/>
        </p:nvPicPr>
        <p:blipFill rotWithShape="1">
          <a:blip r:embed="rId2">
            <a:extLst>
              <a:ext uri="{28A0092B-C50C-407E-A947-70E740481C1C}">
                <a14:useLocalDpi xmlns:a14="http://schemas.microsoft.com/office/drawing/2010/main" val="0"/>
              </a:ext>
            </a:extLst>
          </a:blip>
          <a:srcRect l="3577" r="-3576"/>
          <a:stretch/>
        </p:blipFill>
        <p:spPr>
          <a:xfrm>
            <a:off x="8141599" y="120344"/>
            <a:ext cx="3462083" cy="1050264"/>
          </a:xfrm>
          <a:prstGeom prst="rect">
            <a:avLst/>
          </a:prstGeom>
        </p:spPr>
      </p:pic>
      <p:pic>
        <p:nvPicPr>
          <p:cNvPr id="10" name="Picture 9" descr="A picture containing text, tableware, plate, dishware&#10;&#10;Description automatically generated">
            <a:extLst>
              <a:ext uri="{FF2B5EF4-FFF2-40B4-BE49-F238E27FC236}">
                <a16:creationId xmlns:a16="http://schemas.microsoft.com/office/drawing/2014/main" id="{92FE3647-114C-4201-B27A-46ED11E74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41" y="5905500"/>
            <a:ext cx="2825979" cy="766105"/>
          </a:xfrm>
          <a:prstGeom prst="rect">
            <a:avLst/>
          </a:prstGeom>
        </p:spPr>
      </p:pic>
      <p:pic>
        <p:nvPicPr>
          <p:cNvPr id="3" name="Picture 2">
            <a:extLst>
              <a:ext uri="{FF2B5EF4-FFF2-40B4-BE49-F238E27FC236}">
                <a16:creationId xmlns:a16="http://schemas.microsoft.com/office/drawing/2014/main" id="{8724387F-B14D-18C7-4E17-71CC88119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32167" y="1966494"/>
            <a:ext cx="2653182" cy="3622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6343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blue and white text&#10;&#10;AI-generated content may be incorrect.">
            <a:extLst>
              <a:ext uri="{FF2B5EF4-FFF2-40B4-BE49-F238E27FC236}">
                <a16:creationId xmlns:a16="http://schemas.microsoft.com/office/drawing/2014/main" id="{813C8550-CD76-9E6A-A55B-A59AF24E0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4498" y="6120910"/>
            <a:ext cx="2021613" cy="561381"/>
          </a:xfrm>
          <a:prstGeom prst="rect">
            <a:avLst/>
          </a:prstGeom>
        </p:spPr>
      </p:pic>
      <p:sp>
        <p:nvSpPr>
          <p:cNvPr id="8" name="TextBox 7">
            <a:extLst>
              <a:ext uri="{FF2B5EF4-FFF2-40B4-BE49-F238E27FC236}">
                <a16:creationId xmlns:a16="http://schemas.microsoft.com/office/drawing/2014/main" id="{83D01E6F-0395-2B2B-DD5D-2C175DD8ADFA}"/>
              </a:ext>
            </a:extLst>
          </p:cNvPr>
          <p:cNvSpPr txBox="1"/>
          <p:nvPr/>
        </p:nvSpPr>
        <p:spPr>
          <a:xfrm>
            <a:off x="8238225" y="482400"/>
            <a:ext cx="3312544" cy="954107"/>
          </a:xfrm>
          <a:prstGeom prst="rect">
            <a:avLst/>
          </a:prstGeom>
          <a:noFill/>
        </p:spPr>
        <p:txBody>
          <a:bodyPr wrap="square" rtlCol="0">
            <a:spAutoFit/>
          </a:bodyPr>
          <a:lstStyle/>
          <a:p>
            <a:pPr algn="ctr"/>
            <a:r>
              <a:rPr lang="en-US" sz="2800" b="1" u="sng" dirty="0"/>
              <a:t>New ASNR Board of Directors Member</a:t>
            </a:r>
          </a:p>
        </p:txBody>
      </p:sp>
      <p:pic>
        <p:nvPicPr>
          <p:cNvPr id="11" name="Picture 10" descr="A person with long hair smiling&#10;&#10;AI-generated content may be incorrect.">
            <a:extLst>
              <a:ext uri="{FF2B5EF4-FFF2-40B4-BE49-F238E27FC236}">
                <a16:creationId xmlns:a16="http://schemas.microsoft.com/office/drawing/2014/main" id="{D164B816-D81D-4764-CC56-69AD6D854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867" y="1621765"/>
            <a:ext cx="2467261" cy="3174521"/>
          </a:xfrm>
          <a:prstGeom prst="rect">
            <a:avLst/>
          </a:prstGeom>
        </p:spPr>
      </p:pic>
      <p:sp>
        <p:nvSpPr>
          <p:cNvPr id="12" name="TextBox 11">
            <a:extLst>
              <a:ext uri="{FF2B5EF4-FFF2-40B4-BE49-F238E27FC236}">
                <a16:creationId xmlns:a16="http://schemas.microsoft.com/office/drawing/2014/main" id="{1E465A7F-9646-A04A-188A-DAC560230985}"/>
              </a:ext>
            </a:extLst>
          </p:cNvPr>
          <p:cNvSpPr txBox="1"/>
          <p:nvPr/>
        </p:nvSpPr>
        <p:spPr>
          <a:xfrm>
            <a:off x="7979434" y="4981544"/>
            <a:ext cx="3571335" cy="523220"/>
          </a:xfrm>
          <a:prstGeom prst="rect">
            <a:avLst/>
          </a:prstGeom>
          <a:noFill/>
        </p:spPr>
        <p:txBody>
          <a:bodyPr wrap="square" rtlCol="0">
            <a:spAutoFit/>
          </a:bodyPr>
          <a:lstStyle/>
          <a:p>
            <a:pPr algn="ctr"/>
            <a:r>
              <a:rPr lang="en-US" sz="2800" b="1" dirty="0"/>
              <a:t>Michelle Johnson, PhD</a:t>
            </a:r>
          </a:p>
        </p:txBody>
      </p:sp>
      <p:sp>
        <p:nvSpPr>
          <p:cNvPr id="13" name="TextBox 12">
            <a:extLst>
              <a:ext uri="{FF2B5EF4-FFF2-40B4-BE49-F238E27FC236}">
                <a16:creationId xmlns:a16="http://schemas.microsoft.com/office/drawing/2014/main" id="{2A7AC44F-EF79-AB0F-1FD1-01A4F085C537}"/>
              </a:ext>
            </a:extLst>
          </p:cNvPr>
          <p:cNvSpPr txBox="1"/>
          <p:nvPr/>
        </p:nvSpPr>
        <p:spPr>
          <a:xfrm>
            <a:off x="8393501" y="5412432"/>
            <a:ext cx="2743200" cy="369332"/>
          </a:xfrm>
          <a:prstGeom prst="rect">
            <a:avLst/>
          </a:prstGeom>
          <a:noFill/>
        </p:spPr>
        <p:txBody>
          <a:bodyPr wrap="square" rtlCol="0">
            <a:spAutoFit/>
          </a:bodyPr>
          <a:lstStyle/>
          <a:p>
            <a:pPr algn="ctr"/>
            <a:r>
              <a:rPr lang="en-US" i="1" dirty="0"/>
              <a:t>University of Pennsylvania</a:t>
            </a:r>
          </a:p>
        </p:txBody>
      </p:sp>
      <p:sp>
        <p:nvSpPr>
          <p:cNvPr id="14" name="TextBox 13">
            <a:extLst>
              <a:ext uri="{FF2B5EF4-FFF2-40B4-BE49-F238E27FC236}">
                <a16:creationId xmlns:a16="http://schemas.microsoft.com/office/drawing/2014/main" id="{5BBBE6A1-2171-E3A2-5D76-3F97C73468BD}"/>
              </a:ext>
            </a:extLst>
          </p:cNvPr>
          <p:cNvSpPr txBox="1"/>
          <p:nvPr/>
        </p:nvSpPr>
        <p:spPr>
          <a:xfrm>
            <a:off x="293470" y="2942036"/>
            <a:ext cx="2348130" cy="954107"/>
          </a:xfrm>
          <a:prstGeom prst="rect">
            <a:avLst/>
          </a:prstGeom>
          <a:noFill/>
        </p:spPr>
        <p:txBody>
          <a:bodyPr wrap="square" rtlCol="0">
            <a:spAutoFit/>
          </a:bodyPr>
          <a:lstStyle/>
          <a:p>
            <a:pPr algn="ctr"/>
            <a:r>
              <a:rPr lang="en-US" sz="2800" b="1" u="sng" dirty="0"/>
              <a:t>New ASNR Officers</a:t>
            </a:r>
          </a:p>
        </p:txBody>
      </p:sp>
      <p:pic>
        <p:nvPicPr>
          <p:cNvPr id="22" name="Picture 21">
            <a:extLst>
              <a:ext uri="{FF2B5EF4-FFF2-40B4-BE49-F238E27FC236}">
                <a16:creationId xmlns:a16="http://schemas.microsoft.com/office/drawing/2014/main" id="{81617205-7FD5-81D8-249E-1513991E6C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231" t="9224" r="18412" b="24288"/>
          <a:stretch/>
        </p:blipFill>
        <p:spPr bwMode="auto">
          <a:xfrm>
            <a:off x="3124978" y="481056"/>
            <a:ext cx="904014" cy="141004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1124C13-7A37-DCAC-7700-5808F3651BA4}"/>
              </a:ext>
            </a:extLst>
          </p:cNvPr>
          <p:cNvSpPr txBox="1"/>
          <p:nvPr/>
        </p:nvSpPr>
        <p:spPr>
          <a:xfrm>
            <a:off x="4203621" y="878220"/>
            <a:ext cx="3222344" cy="646331"/>
          </a:xfrm>
          <a:prstGeom prst="rect">
            <a:avLst/>
          </a:prstGeom>
          <a:noFill/>
        </p:spPr>
        <p:txBody>
          <a:bodyPr wrap="square" rtlCol="0">
            <a:spAutoFit/>
          </a:bodyPr>
          <a:lstStyle/>
          <a:p>
            <a:r>
              <a:rPr lang="en-US" b="1" dirty="0"/>
              <a:t>President: </a:t>
            </a:r>
          </a:p>
          <a:p>
            <a:r>
              <a:rPr lang="en-US" dirty="0"/>
              <a:t>Lewis Wheaton, PhD</a:t>
            </a:r>
          </a:p>
        </p:txBody>
      </p:sp>
      <p:pic>
        <p:nvPicPr>
          <p:cNvPr id="25" name="Picture 24">
            <a:extLst>
              <a:ext uri="{FF2B5EF4-FFF2-40B4-BE49-F238E27FC236}">
                <a16:creationId xmlns:a16="http://schemas.microsoft.com/office/drawing/2014/main" id="{1E9819EC-01B2-0611-81E4-6CA931EB47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985" r="-8985"/>
          <a:stretch/>
        </p:blipFill>
        <p:spPr bwMode="auto">
          <a:xfrm>
            <a:off x="3043749" y="1972668"/>
            <a:ext cx="1066471" cy="144642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7FAA070-2657-2A77-0DC0-FF3AE27BDC64}"/>
              </a:ext>
            </a:extLst>
          </p:cNvPr>
          <p:cNvSpPr txBox="1"/>
          <p:nvPr/>
        </p:nvSpPr>
        <p:spPr>
          <a:xfrm>
            <a:off x="4203621" y="2406205"/>
            <a:ext cx="3222344" cy="646331"/>
          </a:xfrm>
          <a:prstGeom prst="rect">
            <a:avLst/>
          </a:prstGeom>
          <a:noFill/>
        </p:spPr>
        <p:txBody>
          <a:bodyPr wrap="square" rtlCol="0">
            <a:spAutoFit/>
          </a:bodyPr>
          <a:lstStyle/>
          <a:p>
            <a:r>
              <a:rPr lang="en-US" b="1" dirty="0"/>
              <a:t>Vice President: </a:t>
            </a:r>
          </a:p>
          <a:p>
            <a:r>
              <a:rPr lang="en-US" dirty="0"/>
              <a:t>Jason Carmel, MD, PhD</a:t>
            </a:r>
          </a:p>
        </p:txBody>
      </p:sp>
      <p:pic>
        <p:nvPicPr>
          <p:cNvPr id="28" name="Picture 27">
            <a:extLst>
              <a:ext uri="{FF2B5EF4-FFF2-40B4-BE49-F238E27FC236}">
                <a16:creationId xmlns:a16="http://schemas.microsoft.com/office/drawing/2014/main" id="{3D0F627F-5328-E523-A044-B06C2A537F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124978" y="3500653"/>
            <a:ext cx="904013" cy="144642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2D0EF75-9AFC-1B99-E1D5-95BD130BA64A}"/>
              </a:ext>
            </a:extLst>
          </p:cNvPr>
          <p:cNvSpPr txBox="1"/>
          <p:nvPr/>
        </p:nvSpPr>
        <p:spPr>
          <a:xfrm>
            <a:off x="4203621" y="3934190"/>
            <a:ext cx="3222344" cy="646331"/>
          </a:xfrm>
          <a:prstGeom prst="rect">
            <a:avLst/>
          </a:prstGeom>
          <a:noFill/>
        </p:spPr>
        <p:txBody>
          <a:bodyPr wrap="square" rtlCol="0">
            <a:spAutoFit/>
          </a:bodyPr>
          <a:lstStyle/>
          <a:p>
            <a:r>
              <a:rPr lang="en-US" b="1" dirty="0"/>
              <a:t>Secretary/Treasurer: </a:t>
            </a:r>
          </a:p>
          <a:p>
            <a:r>
              <a:rPr lang="en-US" dirty="0"/>
              <a:t>Kelsey Baker, PhD</a:t>
            </a:r>
          </a:p>
        </p:txBody>
      </p:sp>
      <p:pic>
        <p:nvPicPr>
          <p:cNvPr id="31" name="Picture 30">
            <a:extLst>
              <a:ext uri="{FF2B5EF4-FFF2-40B4-BE49-F238E27FC236}">
                <a16:creationId xmlns:a16="http://schemas.microsoft.com/office/drawing/2014/main" id="{A77F9CFE-1A37-21B4-3861-13DFEC3B6E5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617" r="7615"/>
          <a:stretch/>
        </p:blipFill>
        <p:spPr bwMode="auto">
          <a:xfrm>
            <a:off x="3124977" y="5028638"/>
            <a:ext cx="904013" cy="144642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494D68E3-3E9D-8E26-81D0-46A4B36BB0F0}"/>
              </a:ext>
            </a:extLst>
          </p:cNvPr>
          <p:cNvSpPr txBox="1"/>
          <p:nvPr/>
        </p:nvSpPr>
        <p:spPr>
          <a:xfrm>
            <a:off x="4203621" y="5462175"/>
            <a:ext cx="3222344" cy="579348"/>
          </a:xfrm>
          <a:prstGeom prst="rect">
            <a:avLst/>
          </a:prstGeom>
          <a:noFill/>
        </p:spPr>
        <p:txBody>
          <a:bodyPr wrap="square" rtlCol="0">
            <a:spAutoFit/>
          </a:bodyPr>
          <a:lstStyle/>
          <a:p>
            <a:r>
              <a:rPr lang="en-US" b="1" dirty="0"/>
              <a:t>Past President: </a:t>
            </a:r>
          </a:p>
          <a:p>
            <a:r>
              <a:rPr lang="en-US" dirty="0"/>
              <a:t>Catherine Lang, PT, PhD, FASNR</a:t>
            </a:r>
          </a:p>
        </p:txBody>
      </p:sp>
    </p:spTree>
    <p:extLst>
      <p:ext uri="{BB962C8B-B14F-4D97-AF65-F5344CB8AC3E}">
        <p14:creationId xmlns:p14="http://schemas.microsoft.com/office/powerpoint/2010/main" val="16890145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B2545B-4F4E-4555-AD8E-D09D7D4D3CAF}"/>
              </a:ext>
            </a:extLst>
          </p:cNvPr>
          <p:cNvSpPr txBox="1"/>
          <p:nvPr/>
        </p:nvSpPr>
        <p:spPr>
          <a:xfrm>
            <a:off x="0" y="2690769"/>
            <a:ext cx="7944375" cy="1476462"/>
          </a:xfrm>
          <a:prstGeom prst="rect">
            <a:avLst/>
          </a:prstGeom>
        </p:spPr>
        <p:txBody>
          <a:bodyPr vert="horz" lIns="91440" tIns="45720" rIns="91440" bIns="45720" rtlCol="0" anchor="b">
            <a:normAutofit/>
          </a:bodyPr>
          <a:lstStyle/>
          <a:p>
            <a:pPr marL="171450" marR="0" lvl="0" defTabSz="914400">
              <a:lnSpc>
                <a:spcPct val="90000"/>
              </a:lnSpc>
              <a:spcBef>
                <a:spcPts val="0"/>
              </a:spcBef>
              <a:spcAft>
                <a:spcPts val="600"/>
              </a:spcAft>
            </a:pPr>
            <a:r>
              <a:rPr lang="en-US" sz="4400" b="1" dirty="0">
                <a:effectLst/>
              </a:rPr>
              <a:t>Special Thank You</a:t>
            </a:r>
          </a:p>
          <a:p>
            <a:pPr marL="171450" marR="0" lvl="0" defTabSz="914400">
              <a:lnSpc>
                <a:spcPct val="90000"/>
              </a:lnSpc>
              <a:spcBef>
                <a:spcPts val="0"/>
              </a:spcBef>
              <a:spcAft>
                <a:spcPts val="600"/>
              </a:spcAft>
            </a:pPr>
            <a:r>
              <a:rPr lang="en-US" sz="4400" i="1" dirty="0">
                <a:effectLst/>
              </a:rPr>
              <a:t>Catherine Lang, PT, PhD, FASNR</a:t>
            </a:r>
            <a:endParaRPr lang="en-US" sz="4200" b="1" kern="1200" dirty="0">
              <a:solidFill>
                <a:schemeClr val="tx1"/>
              </a:solidFill>
              <a:ea typeface="+mj-ea"/>
              <a:cs typeface="+mj-cs"/>
            </a:endParaRPr>
          </a:p>
        </p:txBody>
      </p:sp>
      <p:pic>
        <p:nvPicPr>
          <p:cNvPr id="5" name="Picture 4" descr="A picture containing text&#10;&#10;Description automatically generated">
            <a:extLst>
              <a:ext uri="{FF2B5EF4-FFF2-40B4-BE49-F238E27FC236}">
                <a16:creationId xmlns:a16="http://schemas.microsoft.com/office/drawing/2014/main" id="{D4FA1AB7-9823-4900-A98E-4B5C91C4313C}"/>
              </a:ext>
            </a:extLst>
          </p:cNvPr>
          <p:cNvPicPr>
            <a:picLocks noChangeAspect="1"/>
          </p:cNvPicPr>
          <p:nvPr/>
        </p:nvPicPr>
        <p:blipFill rotWithShape="1">
          <a:blip r:embed="rId2">
            <a:extLst>
              <a:ext uri="{28A0092B-C50C-407E-A947-70E740481C1C}">
                <a14:useLocalDpi xmlns:a14="http://schemas.microsoft.com/office/drawing/2010/main" val="0"/>
              </a:ext>
            </a:extLst>
          </a:blip>
          <a:srcRect l="3577" r="-3576"/>
          <a:stretch/>
        </p:blipFill>
        <p:spPr>
          <a:xfrm>
            <a:off x="8141599" y="120344"/>
            <a:ext cx="3462083" cy="1050264"/>
          </a:xfrm>
          <a:prstGeom prst="rect">
            <a:avLst/>
          </a:prstGeom>
        </p:spPr>
      </p:pic>
      <p:pic>
        <p:nvPicPr>
          <p:cNvPr id="10" name="Picture 9" descr="A picture containing text, tableware, plate, dishware&#10;&#10;Description automatically generated">
            <a:extLst>
              <a:ext uri="{FF2B5EF4-FFF2-40B4-BE49-F238E27FC236}">
                <a16:creationId xmlns:a16="http://schemas.microsoft.com/office/drawing/2014/main" id="{92FE3647-114C-4201-B27A-46ED11E74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41" y="5905500"/>
            <a:ext cx="2825979" cy="766105"/>
          </a:xfrm>
          <a:prstGeom prst="rect">
            <a:avLst/>
          </a:prstGeom>
        </p:spPr>
      </p:pic>
      <p:pic>
        <p:nvPicPr>
          <p:cNvPr id="4" name="Picture 3">
            <a:extLst>
              <a:ext uri="{FF2B5EF4-FFF2-40B4-BE49-F238E27FC236}">
                <a16:creationId xmlns:a16="http://schemas.microsoft.com/office/drawing/2014/main" id="{33E50B6C-2F63-8404-5D29-4340157C44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32167" y="1966494"/>
            <a:ext cx="2653182" cy="3622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397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50BA4-0167-0567-E736-0765E76EF7C1}"/>
              </a:ext>
            </a:extLst>
          </p:cNvPr>
          <p:cNvSpPr>
            <a:spLocks noGrp="1"/>
          </p:cNvSpPr>
          <p:nvPr>
            <p:ph type="title"/>
          </p:nvPr>
        </p:nvSpPr>
        <p:spPr>
          <a:xfrm>
            <a:off x="838200" y="686085"/>
            <a:ext cx="6489700" cy="774415"/>
          </a:xfrm>
        </p:spPr>
        <p:txBody>
          <a:bodyPr>
            <a:normAutofit fontScale="90000"/>
          </a:bodyPr>
          <a:lstStyle/>
          <a:p>
            <a:r>
              <a:rPr lang="en-US" sz="5600" b="1" dirty="0">
                <a:solidFill>
                  <a:srgbClr val="0070C0"/>
                </a:solidFill>
                <a:latin typeface="+mn-lt"/>
              </a:rPr>
              <a:t>Tom Carmichael</a:t>
            </a:r>
          </a:p>
        </p:txBody>
      </p:sp>
      <p:sp>
        <p:nvSpPr>
          <p:cNvPr id="3" name="Content Placeholder 2">
            <a:extLst>
              <a:ext uri="{FF2B5EF4-FFF2-40B4-BE49-F238E27FC236}">
                <a16:creationId xmlns:a16="http://schemas.microsoft.com/office/drawing/2014/main" id="{3A105E77-793E-2FF9-95EC-26F09F139654}"/>
              </a:ext>
            </a:extLst>
          </p:cNvPr>
          <p:cNvSpPr>
            <a:spLocks noGrp="1"/>
          </p:cNvSpPr>
          <p:nvPr>
            <p:ph idx="1"/>
          </p:nvPr>
        </p:nvSpPr>
        <p:spPr>
          <a:xfrm>
            <a:off x="838200" y="1990725"/>
            <a:ext cx="6489700" cy="3089275"/>
          </a:xfrm>
        </p:spPr>
        <p:txBody>
          <a:bodyPr>
            <a:normAutofit/>
          </a:bodyPr>
          <a:lstStyle/>
          <a:p>
            <a:r>
              <a:rPr lang="en-US" sz="3600" dirty="0"/>
              <a:t>Program Chair: 2014-2016</a:t>
            </a:r>
          </a:p>
          <a:p>
            <a:r>
              <a:rPr lang="en-US" sz="3600" dirty="0"/>
              <a:t>Secretary/Treasurer: 2016-2018</a:t>
            </a:r>
          </a:p>
          <a:p>
            <a:r>
              <a:rPr lang="en-US" sz="3600" dirty="0"/>
              <a:t>Vice President: 2018-2021</a:t>
            </a:r>
          </a:p>
          <a:p>
            <a:r>
              <a:rPr lang="en-US" sz="3600" dirty="0"/>
              <a:t>President: 2021-2023</a:t>
            </a:r>
          </a:p>
          <a:p>
            <a:r>
              <a:rPr lang="en-US" sz="3600" dirty="0"/>
              <a:t>Past President: 2023-2025</a:t>
            </a:r>
          </a:p>
        </p:txBody>
      </p:sp>
      <p:pic>
        <p:nvPicPr>
          <p:cNvPr id="4" name="Picture 3" descr="A black background with blue and white text&#10;&#10;AI-generated content may be incorrect.">
            <a:extLst>
              <a:ext uri="{FF2B5EF4-FFF2-40B4-BE49-F238E27FC236}">
                <a16:creationId xmlns:a16="http://schemas.microsoft.com/office/drawing/2014/main" id="{1E3E5A31-B3DF-8088-909D-01379063A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4498" y="6120910"/>
            <a:ext cx="2021613" cy="561381"/>
          </a:xfrm>
          <a:prstGeom prst="rect">
            <a:avLst/>
          </a:prstGeom>
        </p:spPr>
      </p:pic>
      <p:pic>
        <p:nvPicPr>
          <p:cNvPr id="6" name="Picture 5" descr="A close-up of a person smiling&#10;&#10;AI-generated content may be incorrect.">
            <a:extLst>
              <a:ext uri="{FF2B5EF4-FFF2-40B4-BE49-F238E27FC236}">
                <a16:creationId xmlns:a16="http://schemas.microsoft.com/office/drawing/2014/main" id="{B99B1C64-BAC4-A99E-7B20-8ADF58830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124" y="686085"/>
            <a:ext cx="3162748" cy="5060397"/>
          </a:xfrm>
          <a:prstGeom prst="rect">
            <a:avLst/>
          </a:prstGeom>
        </p:spPr>
      </p:pic>
    </p:spTree>
    <p:extLst>
      <p:ext uri="{BB962C8B-B14F-4D97-AF65-F5344CB8AC3E}">
        <p14:creationId xmlns:p14="http://schemas.microsoft.com/office/powerpoint/2010/main" val="41715720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90096-1494-9E79-6722-A2844B3831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D45733-5A6E-7C8D-8E41-7247A5BE5CED}"/>
              </a:ext>
            </a:extLst>
          </p:cNvPr>
          <p:cNvSpPr txBox="1"/>
          <p:nvPr/>
        </p:nvSpPr>
        <p:spPr>
          <a:xfrm>
            <a:off x="0" y="2690769"/>
            <a:ext cx="7944375" cy="1476462"/>
          </a:xfrm>
          <a:prstGeom prst="rect">
            <a:avLst/>
          </a:prstGeom>
        </p:spPr>
        <p:txBody>
          <a:bodyPr vert="horz" lIns="91440" tIns="45720" rIns="91440" bIns="45720" rtlCol="0" anchor="b">
            <a:normAutofit/>
          </a:bodyPr>
          <a:lstStyle/>
          <a:p>
            <a:pPr marL="171450" marR="0" lvl="0" defTabSz="914400">
              <a:lnSpc>
                <a:spcPct val="90000"/>
              </a:lnSpc>
              <a:spcBef>
                <a:spcPts val="0"/>
              </a:spcBef>
              <a:spcAft>
                <a:spcPts val="600"/>
              </a:spcAft>
            </a:pPr>
            <a:r>
              <a:rPr lang="en-US" sz="4400" b="1" dirty="0">
                <a:effectLst/>
              </a:rPr>
              <a:t>Additional Business</a:t>
            </a:r>
          </a:p>
          <a:p>
            <a:pPr marL="171450" marR="0" lvl="0" defTabSz="914400">
              <a:lnSpc>
                <a:spcPct val="90000"/>
              </a:lnSpc>
              <a:spcBef>
                <a:spcPts val="0"/>
              </a:spcBef>
              <a:spcAft>
                <a:spcPts val="600"/>
              </a:spcAft>
            </a:pPr>
            <a:r>
              <a:rPr lang="en-US" sz="4400" i="1" dirty="0">
                <a:effectLst/>
              </a:rPr>
              <a:t>Catherine Lang, PT, PhD, FASNR</a:t>
            </a:r>
            <a:endParaRPr lang="en-US" sz="4200" b="1" kern="1200" dirty="0">
              <a:solidFill>
                <a:schemeClr val="tx1"/>
              </a:solidFill>
              <a:ea typeface="+mj-ea"/>
              <a:cs typeface="+mj-cs"/>
            </a:endParaRPr>
          </a:p>
        </p:txBody>
      </p:sp>
      <p:pic>
        <p:nvPicPr>
          <p:cNvPr id="5" name="Picture 4" descr="A picture containing text&#10;&#10;Description automatically generated">
            <a:extLst>
              <a:ext uri="{FF2B5EF4-FFF2-40B4-BE49-F238E27FC236}">
                <a16:creationId xmlns:a16="http://schemas.microsoft.com/office/drawing/2014/main" id="{095950FD-9939-3D75-4530-B579A10ED606}"/>
              </a:ext>
            </a:extLst>
          </p:cNvPr>
          <p:cNvPicPr>
            <a:picLocks noChangeAspect="1"/>
          </p:cNvPicPr>
          <p:nvPr/>
        </p:nvPicPr>
        <p:blipFill rotWithShape="1">
          <a:blip r:embed="rId2">
            <a:extLst>
              <a:ext uri="{28A0092B-C50C-407E-A947-70E740481C1C}">
                <a14:useLocalDpi xmlns:a14="http://schemas.microsoft.com/office/drawing/2010/main" val="0"/>
              </a:ext>
            </a:extLst>
          </a:blip>
          <a:srcRect l="3577" r="-3576"/>
          <a:stretch/>
        </p:blipFill>
        <p:spPr>
          <a:xfrm>
            <a:off x="8141599" y="120344"/>
            <a:ext cx="3462083" cy="1050264"/>
          </a:xfrm>
          <a:prstGeom prst="rect">
            <a:avLst/>
          </a:prstGeom>
        </p:spPr>
      </p:pic>
      <p:pic>
        <p:nvPicPr>
          <p:cNvPr id="10" name="Picture 9" descr="A picture containing text, tableware, plate, dishware&#10;&#10;Description automatically generated">
            <a:extLst>
              <a:ext uri="{FF2B5EF4-FFF2-40B4-BE49-F238E27FC236}">
                <a16:creationId xmlns:a16="http://schemas.microsoft.com/office/drawing/2014/main" id="{17AC8568-22D5-64BC-C614-C26F2E0CD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41" y="5905500"/>
            <a:ext cx="2825979" cy="766105"/>
          </a:xfrm>
          <a:prstGeom prst="rect">
            <a:avLst/>
          </a:prstGeom>
        </p:spPr>
      </p:pic>
      <p:pic>
        <p:nvPicPr>
          <p:cNvPr id="4" name="Picture 3">
            <a:extLst>
              <a:ext uri="{FF2B5EF4-FFF2-40B4-BE49-F238E27FC236}">
                <a16:creationId xmlns:a16="http://schemas.microsoft.com/office/drawing/2014/main" id="{7AD8A02F-13DA-1A7D-1C0B-5D7D74531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32167" y="1966494"/>
            <a:ext cx="2653182" cy="3622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314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304FB-0301-39F7-6845-3CFE437A5075}"/>
            </a:ext>
          </a:extLst>
        </p:cNvPr>
        <p:cNvGrpSpPr/>
        <p:nvPr/>
      </p:nvGrpSpPr>
      <p:grpSpPr>
        <a:xfrm>
          <a:off x="0" y="0"/>
          <a:ext cx="0" cy="0"/>
          <a:chOff x="0" y="0"/>
          <a:chExt cx="0" cy="0"/>
        </a:xfrm>
      </p:grpSpPr>
      <p:pic>
        <p:nvPicPr>
          <p:cNvPr id="4" name="Picture 3" descr="A black background with blue and white text&#10;&#10;AI-generated content may be incorrect.">
            <a:extLst>
              <a:ext uri="{FF2B5EF4-FFF2-40B4-BE49-F238E27FC236}">
                <a16:creationId xmlns:a16="http://schemas.microsoft.com/office/drawing/2014/main" id="{949D9A32-458D-FA91-30CE-77694F371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9941" y="6257718"/>
            <a:ext cx="2021613" cy="561381"/>
          </a:xfrm>
          <a:prstGeom prst="rect">
            <a:avLst/>
          </a:prstGeom>
        </p:spPr>
      </p:pic>
      <p:sp>
        <p:nvSpPr>
          <p:cNvPr id="6" name="TextBox 5">
            <a:extLst>
              <a:ext uri="{FF2B5EF4-FFF2-40B4-BE49-F238E27FC236}">
                <a16:creationId xmlns:a16="http://schemas.microsoft.com/office/drawing/2014/main" id="{D97414FA-15D1-94C8-A507-FBB834FF0A9B}"/>
              </a:ext>
            </a:extLst>
          </p:cNvPr>
          <p:cNvSpPr txBox="1"/>
          <p:nvPr/>
        </p:nvSpPr>
        <p:spPr>
          <a:xfrm>
            <a:off x="1167921" y="668178"/>
            <a:ext cx="9856159" cy="1754326"/>
          </a:xfrm>
          <a:prstGeom prst="rect">
            <a:avLst/>
          </a:prstGeom>
          <a:noFill/>
        </p:spPr>
        <p:txBody>
          <a:bodyPr wrap="square">
            <a:spAutoFit/>
          </a:bodyPr>
          <a:lstStyle/>
          <a:p>
            <a:pPr algn="ctr"/>
            <a:r>
              <a:rPr lang="en-US" sz="3600" dirty="0">
                <a:latin typeface="Arial" panose="020B0604020202020204" pitchFamily="34" charset="0"/>
                <a:cs typeface="Arial" panose="020B0604020202020204" pitchFamily="34" charset="0"/>
              </a:rPr>
              <a:t>To view this slideshow, visit </a:t>
            </a:r>
            <a:r>
              <a:rPr lang="en-US" sz="3600" dirty="0">
                <a:latin typeface="Arial" panose="020B0604020202020204" pitchFamily="34" charset="0"/>
                <a:cs typeface="Arial" panose="020B0604020202020204" pitchFamily="34" charset="0"/>
                <a:hlinkClick r:id="rId3"/>
              </a:rPr>
              <a:t>www.asnr.com/business-meeting</a:t>
            </a:r>
            <a:r>
              <a:rPr lang="en-US" sz="3600" dirty="0">
                <a:latin typeface="Arial" panose="020B0604020202020204" pitchFamily="34" charset="0"/>
                <a:cs typeface="Arial" panose="020B0604020202020204" pitchFamily="34" charset="0"/>
              </a:rPr>
              <a:t> or scan the QR code.</a:t>
            </a:r>
          </a:p>
        </p:txBody>
      </p:sp>
      <p:pic>
        <p:nvPicPr>
          <p:cNvPr id="8" name="Picture 7">
            <a:extLst>
              <a:ext uri="{FF2B5EF4-FFF2-40B4-BE49-F238E27FC236}">
                <a16:creationId xmlns:a16="http://schemas.microsoft.com/office/drawing/2014/main" id="{EC9DAC4C-FB53-35F7-B704-71602840C0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30675" y="2422504"/>
            <a:ext cx="3930650" cy="3930650"/>
          </a:xfrm>
          <a:prstGeom prst="rect">
            <a:avLst/>
          </a:prstGeom>
        </p:spPr>
      </p:pic>
    </p:spTree>
    <p:extLst>
      <p:ext uri="{BB962C8B-B14F-4D97-AF65-F5344CB8AC3E}">
        <p14:creationId xmlns:p14="http://schemas.microsoft.com/office/powerpoint/2010/main" val="19527706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D4FA1AB7-9823-4900-A98E-4B5C91C4313C}"/>
              </a:ext>
            </a:extLst>
          </p:cNvPr>
          <p:cNvPicPr>
            <a:picLocks noChangeAspect="1"/>
          </p:cNvPicPr>
          <p:nvPr/>
        </p:nvPicPr>
        <p:blipFill rotWithShape="1">
          <a:blip r:embed="rId2">
            <a:extLst>
              <a:ext uri="{28A0092B-C50C-407E-A947-70E740481C1C}">
                <a14:useLocalDpi xmlns:a14="http://schemas.microsoft.com/office/drawing/2010/main" val="0"/>
              </a:ext>
            </a:extLst>
          </a:blip>
          <a:srcRect l="4541" r="-2261"/>
          <a:stretch/>
        </p:blipFill>
        <p:spPr>
          <a:xfrm>
            <a:off x="2757182" y="731556"/>
            <a:ext cx="6677637" cy="2213635"/>
          </a:xfrm>
          <a:prstGeom prst="rect">
            <a:avLst/>
          </a:prstGeom>
        </p:spPr>
      </p:pic>
      <p:sp>
        <p:nvSpPr>
          <p:cNvPr id="37" name="Right Triangle 3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9B2545B-4F4E-4555-AD8E-D09D7D4D3CAF}"/>
              </a:ext>
            </a:extLst>
          </p:cNvPr>
          <p:cNvSpPr txBox="1"/>
          <p:nvPr/>
        </p:nvSpPr>
        <p:spPr>
          <a:xfrm>
            <a:off x="1635164" y="3439008"/>
            <a:ext cx="8921672" cy="1010282"/>
          </a:xfrm>
          <a:prstGeom prst="rect">
            <a:avLst/>
          </a:prstGeom>
        </p:spPr>
        <p:txBody>
          <a:bodyPr vert="horz" lIns="91440" tIns="45720" rIns="91440" bIns="45720" rtlCol="0" anchor="b">
            <a:normAutofit/>
          </a:bodyPr>
          <a:lstStyle/>
          <a:p>
            <a:pPr marL="171450" marR="0" lvl="0" algn="ctr" defTabSz="914400">
              <a:lnSpc>
                <a:spcPct val="90000"/>
              </a:lnSpc>
              <a:spcBef>
                <a:spcPct val="0"/>
              </a:spcBef>
              <a:spcAft>
                <a:spcPts val="600"/>
              </a:spcAft>
            </a:pPr>
            <a:r>
              <a:rPr lang="en-US" sz="6000" b="1" kern="1200" dirty="0">
                <a:solidFill>
                  <a:schemeClr val="tx1"/>
                </a:solidFill>
                <a:effectLst/>
                <a:latin typeface="+mj-lt"/>
                <a:ea typeface="+mj-ea"/>
                <a:cs typeface="+mj-cs"/>
              </a:rPr>
              <a:t>THANK YOU &amp; ADJOURN</a:t>
            </a:r>
            <a:endParaRPr lang="en-US" sz="6000" b="1" kern="1200" dirty="0">
              <a:solidFill>
                <a:schemeClr val="tx1"/>
              </a:solidFill>
              <a:latin typeface="+mj-lt"/>
              <a:ea typeface="+mj-ea"/>
              <a:cs typeface="+mj-cs"/>
            </a:endParaRPr>
          </a:p>
        </p:txBody>
      </p:sp>
      <p:pic>
        <p:nvPicPr>
          <p:cNvPr id="16" name="Picture 15" descr="A picture containing text, tableware, plate, dishware&#10;&#10;Description automatically generated">
            <a:extLst>
              <a:ext uri="{FF2B5EF4-FFF2-40B4-BE49-F238E27FC236}">
                <a16:creationId xmlns:a16="http://schemas.microsoft.com/office/drawing/2014/main" id="{593D75B9-5839-4351-9B7F-115B478FC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8125" y="5562713"/>
            <a:ext cx="1674986" cy="454078"/>
          </a:xfrm>
          <a:prstGeom prst="rect">
            <a:avLst/>
          </a:prstGeom>
        </p:spPr>
      </p:pic>
    </p:spTree>
    <p:extLst>
      <p:ext uri="{BB962C8B-B14F-4D97-AF65-F5344CB8AC3E}">
        <p14:creationId xmlns:p14="http://schemas.microsoft.com/office/powerpoint/2010/main" val="3778735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1502F-56D2-748F-6E08-6BA1E3C945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0BA374-AEB1-E383-BC63-E3F0DF0A589A}"/>
              </a:ext>
            </a:extLst>
          </p:cNvPr>
          <p:cNvSpPr>
            <a:spLocks noGrp="1"/>
          </p:cNvSpPr>
          <p:nvPr>
            <p:ph type="title"/>
          </p:nvPr>
        </p:nvSpPr>
        <p:spPr>
          <a:xfrm>
            <a:off x="253999" y="295870"/>
            <a:ext cx="11709401" cy="923330"/>
          </a:xfrm>
        </p:spPr>
        <p:txBody>
          <a:bodyPr>
            <a:normAutofit fontScale="90000"/>
          </a:bodyPr>
          <a:lstStyle/>
          <a:p>
            <a:r>
              <a:rPr lang="en-US" b="1" dirty="0">
                <a:solidFill>
                  <a:srgbClr val="0070C0"/>
                </a:solidFill>
                <a:latin typeface="+mn-lt"/>
              </a:rPr>
              <a:t>Core Goal #3: Strategic Collaborations</a:t>
            </a:r>
            <a:br>
              <a:rPr lang="en-US" b="1" dirty="0">
                <a:latin typeface="+mn-lt"/>
              </a:rPr>
            </a:br>
            <a:r>
              <a:rPr lang="en-US" sz="2700" i="1" dirty="0">
                <a:effectLst/>
                <a:latin typeface="Calibri" panose="020F0502020204030204" pitchFamily="34" charset="0"/>
                <a:ea typeface="Calibri" panose="020F0502020204030204" pitchFamily="34" charset="0"/>
              </a:rPr>
              <a:t>Create opportunities to partner with other organizations to magnify progress on mission</a:t>
            </a:r>
            <a:endParaRPr lang="en-US" sz="2700" i="1" dirty="0">
              <a:latin typeface="+mn-lt"/>
            </a:endParaRPr>
          </a:p>
        </p:txBody>
      </p:sp>
      <p:pic>
        <p:nvPicPr>
          <p:cNvPr id="4" name="Picture 3" descr="A black background with blue and white text&#10;&#10;AI-generated content may be incorrect.">
            <a:extLst>
              <a:ext uri="{FF2B5EF4-FFF2-40B4-BE49-F238E27FC236}">
                <a16:creationId xmlns:a16="http://schemas.microsoft.com/office/drawing/2014/main" id="{C882070C-44EB-067D-A9D8-22554D479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9941" y="6257718"/>
            <a:ext cx="2021613" cy="561381"/>
          </a:xfrm>
          <a:prstGeom prst="rect">
            <a:avLst/>
          </a:prstGeom>
        </p:spPr>
      </p:pic>
      <p:sp>
        <p:nvSpPr>
          <p:cNvPr id="3" name="TextBox 2">
            <a:extLst>
              <a:ext uri="{FF2B5EF4-FFF2-40B4-BE49-F238E27FC236}">
                <a16:creationId xmlns:a16="http://schemas.microsoft.com/office/drawing/2014/main" id="{E7150BB9-5D0A-EC78-07BC-570CBC9AF54E}"/>
              </a:ext>
            </a:extLst>
          </p:cNvPr>
          <p:cNvSpPr txBox="1"/>
          <p:nvPr/>
        </p:nvSpPr>
        <p:spPr>
          <a:xfrm>
            <a:off x="622300" y="2719032"/>
            <a:ext cx="10947400"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Strategy 1: </a:t>
            </a:r>
            <a:r>
              <a:rPr lang="en-US" sz="2400" dirty="0">
                <a:effectLst/>
                <a:latin typeface="Arial" panose="020B0604020202020204" pitchFamily="34" charset="0"/>
                <a:ea typeface="Calibri" panose="020F0502020204030204" pitchFamily="34" charset="0"/>
                <a:cs typeface="Arial" panose="020B0604020202020204" pitchFamily="34" charset="0"/>
              </a:rPr>
              <a:t>Expand ASNR’s external visibility at diverse scientific venues and other conferences through careful event selection, strategic planning, and collaboration opportunities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0262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442C1-F823-FD8A-1AF6-86DB9DD88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2259B9-88FC-7D58-FA94-26E93B27E281}"/>
              </a:ext>
            </a:extLst>
          </p:cNvPr>
          <p:cNvSpPr>
            <a:spLocks noGrp="1"/>
          </p:cNvSpPr>
          <p:nvPr>
            <p:ph type="title"/>
          </p:nvPr>
        </p:nvSpPr>
        <p:spPr>
          <a:xfrm>
            <a:off x="253999" y="295870"/>
            <a:ext cx="11709401" cy="923330"/>
          </a:xfrm>
        </p:spPr>
        <p:txBody>
          <a:bodyPr>
            <a:normAutofit/>
          </a:bodyPr>
          <a:lstStyle/>
          <a:p>
            <a:r>
              <a:rPr lang="en-US" b="1" dirty="0">
                <a:solidFill>
                  <a:srgbClr val="0070C0"/>
                </a:solidFill>
                <a:latin typeface="+mn-lt"/>
              </a:rPr>
              <a:t>New ASNR Strategic Plan</a:t>
            </a:r>
            <a:endParaRPr lang="en-US" sz="2700" i="1" dirty="0">
              <a:latin typeface="+mn-lt"/>
            </a:endParaRPr>
          </a:p>
        </p:txBody>
      </p:sp>
      <p:pic>
        <p:nvPicPr>
          <p:cNvPr id="4" name="Picture 3" descr="A black background with blue and white text&#10;&#10;AI-generated content may be incorrect.">
            <a:extLst>
              <a:ext uri="{FF2B5EF4-FFF2-40B4-BE49-F238E27FC236}">
                <a16:creationId xmlns:a16="http://schemas.microsoft.com/office/drawing/2014/main" id="{24122E86-88E2-EA50-E32C-8C5B04F18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9941" y="6257718"/>
            <a:ext cx="2021613" cy="561381"/>
          </a:xfrm>
          <a:prstGeom prst="rect">
            <a:avLst/>
          </a:prstGeom>
        </p:spPr>
      </p:pic>
      <p:sp>
        <p:nvSpPr>
          <p:cNvPr id="6" name="TextBox 5">
            <a:extLst>
              <a:ext uri="{FF2B5EF4-FFF2-40B4-BE49-F238E27FC236}">
                <a16:creationId xmlns:a16="http://schemas.microsoft.com/office/drawing/2014/main" id="{88EC7877-7086-F781-E209-8E533A1740C8}"/>
              </a:ext>
            </a:extLst>
          </p:cNvPr>
          <p:cNvSpPr txBox="1"/>
          <p:nvPr/>
        </p:nvSpPr>
        <p:spPr>
          <a:xfrm>
            <a:off x="711200" y="1962140"/>
            <a:ext cx="6108700" cy="3416320"/>
          </a:xfrm>
          <a:prstGeom prst="rect">
            <a:avLst/>
          </a:prstGeom>
          <a:noFill/>
        </p:spPr>
        <p:txBody>
          <a:bodyPr wrap="square">
            <a:spAutoFit/>
          </a:bodyPr>
          <a:lstStyle/>
          <a:p>
            <a:pPr algn="ctr"/>
            <a:r>
              <a:rPr lang="en-US" sz="3600" dirty="0">
                <a:latin typeface="Arial" panose="020B0604020202020204" pitchFamily="34" charset="0"/>
                <a:cs typeface="Arial" panose="020B0604020202020204" pitchFamily="34" charset="0"/>
              </a:rPr>
              <a:t>To view the entire strategic plan, including tactics for achieving each of the core goals and strategies, visit </a:t>
            </a:r>
            <a:r>
              <a:rPr lang="en-US" sz="3600" dirty="0">
                <a:latin typeface="Arial" panose="020B0604020202020204" pitchFamily="34" charset="0"/>
                <a:cs typeface="Arial" panose="020B0604020202020204" pitchFamily="34" charset="0"/>
                <a:hlinkClick r:id="rId3"/>
              </a:rPr>
              <a:t>www.asnr.com/strategic-plan</a:t>
            </a:r>
            <a:r>
              <a:rPr lang="en-US" sz="3600" dirty="0">
                <a:latin typeface="Arial" panose="020B0604020202020204" pitchFamily="34" charset="0"/>
                <a:cs typeface="Arial" panose="020B0604020202020204" pitchFamily="34" charset="0"/>
              </a:rPr>
              <a:t> or scan the QR code.</a:t>
            </a:r>
          </a:p>
        </p:txBody>
      </p:sp>
      <p:pic>
        <p:nvPicPr>
          <p:cNvPr id="8" name="Picture 7" descr="A qr code on a white background&#10;&#10;AI-generated content may be incorrect.">
            <a:extLst>
              <a:ext uri="{FF2B5EF4-FFF2-40B4-BE49-F238E27FC236}">
                <a16:creationId xmlns:a16="http://schemas.microsoft.com/office/drawing/2014/main" id="{97ED502A-4D1E-CE15-E92A-8E9ECA1AF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500" y="1704975"/>
            <a:ext cx="3930650" cy="3930650"/>
          </a:xfrm>
          <a:prstGeom prst="rect">
            <a:avLst/>
          </a:prstGeom>
        </p:spPr>
      </p:pic>
    </p:spTree>
    <p:extLst>
      <p:ext uri="{BB962C8B-B14F-4D97-AF65-F5344CB8AC3E}">
        <p14:creationId xmlns:p14="http://schemas.microsoft.com/office/powerpoint/2010/main" val="975926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tableware, plate, dishware&#10;&#10;Description automatically generated">
            <a:extLst>
              <a:ext uri="{FF2B5EF4-FFF2-40B4-BE49-F238E27FC236}">
                <a16:creationId xmlns:a16="http://schemas.microsoft.com/office/drawing/2014/main" id="{92FE3647-114C-4201-B27A-46ED11E74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41" y="5905500"/>
            <a:ext cx="2825979" cy="766105"/>
          </a:xfrm>
          <a:prstGeom prst="rect">
            <a:avLst/>
          </a:prstGeom>
        </p:spPr>
      </p:pic>
      <p:sp>
        <p:nvSpPr>
          <p:cNvPr id="3" name="TextBox 2">
            <a:extLst>
              <a:ext uri="{FF2B5EF4-FFF2-40B4-BE49-F238E27FC236}">
                <a16:creationId xmlns:a16="http://schemas.microsoft.com/office/drawing/2014/main" id="{8F0CAE55-92BE-A2E3-E6C6-1A65D309F7D8}"/>
              </a:ext>
            </a:extLst>
          </p:cNvPr>
          <p:cNvSpPr txBox="1"/>
          <p:nvPr/>
        </p:nvSpPr>
        <p:spPr>
          <a:xfrm>
            <a:off x="248841" y="2043424"/>
            <a:ext cx="7336156" cy="2130343"/>
          </a:xfrm>
          <a:prstGeom prst="rect">
            <a:avLst/>
          </a:prstGeom>
        </p:spPr>
        <p:txBody>
          <a:bodyPr vert="horz" lIns="91440" tIns="45720" rIns="91440" bIns="45720" rtlCol="0" anchor="b">
            <a:normAutofit/>
          </a:bodyPr>
          <a:lstStyle/>
          <a:p>
            <a:pPr marL="171450" marR="0" lvl="0" defTabSz="914400">
              <a:lnSpc>
                <a:spcPct val="90000"/>
              </a:lnSpc>
              <a:spcBef>
                <a:spcPts val="0"/>
              </a:spcBef>
              <a:spcAft>
                <a:spcPts val="600"/>
              </a:spcAft>
            </a:pPr>
            <a:r>
              <a:rPr lang="en-US" sz="5000" dirty="0">
                <a:effectLst/>
              </a:rPr>
              <a:t>Treasurer’s Report</a:t>
            </a:r>
          </a:p>
          <a:p>
            <a:pPr marL="171450" marR="0" lvl="0" defTabSz="914400">
              <a:lnSpc>
                <a:spcPct val="90000"/>
              </a:lnSpc>
              <a:spcBef>
                <a:spcPts val="0"/>
              </a:spcBef>
              <a:spcAft>
                <a:spcPts val="600"/>
              </a:spcAft>
            </a:pPr>
            <a:r>
              <a:rPr lang="en-US" sz="5000" i="1" dirty="0">
                <a:effectLst/>
              </a:rPr>
              <a:t>Jason Carmel, MD, PhD</a:t>
            </a:r>
          </a:p>
        </p:txBody>
      </p:sp>
      <p:pic>
        <p:nvPicPr>
          <p:cNvPr id="6" name="Picture 5" descr="A picture containing text&#10;&#10;Description automatically generated">
            <a:extLst>
              <a:ext uri="{FF2B5EF4-FFF2-40B4-BE49-F238E27FC236}">
                <a16:creationId xmlns:a16="http://schemas.microsoft.com/office/drawing/2014/main" id="{4EAA64CC-7CDB-9927-C277-98A98D93DC73}"/>
              </a:ext>
            </a:extLst>
          </p:cNvPr>
          <p:cNvPicPr>
            <a:picLocks noChangeAspect="1"/>
          </p:cNvPicPr>
          <p:nvPr/>
        </p:nvPicPr>
        <p:blipFill rotWithShape="1">
          <a:blip r:embed="rId3">
            <a:extLst>
              <a:ext uri="{28A0092B-C50C-407E-A947-70E740481C1C}">
                <a14:useLocalDpi xmlns:a14="http://schemas.microsoft.com/office/drawing/2010/main" val="0"/>
              </a:ext>
            </a:extLst>
          </a:blip>
          <a:srcRect l="3577" r="-3576"/>
          <a:stretch/>
        </p:blipFill>
        <p:spPr>
          <a:xfrm>
            <a:off x="7583918" y="120344"/>
            <a:ext cx="3462083" cy="1050264"/>
          </a:xfrm>
          <a:prstGeom prst="rect">
            <a:avLst/>
          </a:prstGeom>
        </p:spPr>
      </p:pic>
      <p:pic>
        <p:nvPicPr>
          <p:cNvPr id="2" name="Picture 2">
            <a:extLst>
              <a:ext uri="{FF2B5EF4-FFF2-40B4-BE49-F238E27FC236}">
                <a16:creationId xmlns:a16="http://schemas.microsoft.com/office/drawing/2014/main" id="{CE5A52B8-8F46-AB29-F8BB-1F504A98D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335411" y="2043424"/>
            <a:ext cx="2245671" cy="359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4919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0aa56a5-69d6-4c2a-85cb-a7ebae1c28e5" xsi:nil="true"/>
    <lcf76f155ced4ddcb4097134ff3c332f xmlns="f1625425-f44c-4bde-8e5b-fb9932135bf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03842A1C5F9D4AB22CE91241EE1576" ma:contentTypeVersion="13" ma:contentTypeDescription="Create a new document." ma:contentTypeScope="" ma:versionID="484902a22fb78e538a79fc34fc5f64a1">
  <xsd:schema xmlns:xsd="http://www.w3.org/2001/XMLSchema" xmlns:xs="http://www.w3.org/2001/XMLSchema" xmlns:p="http://schemas.microsoft.com/office/2006/metadata/properties" xmlns:ns2="f1625425-f44c-4bde-8e5b-fb9932135bf8" xmlns:ns3="e0aa56a5-69d6-4c2a-85cb-a7ebae1c28e5" targetNamespace="http://schemas.microsoft.com/office/2006/metadata/properties" ma:root="true" ma:fieldsID="743cf5d9a13fe0f1bd0f7227338e5dd0" ns2:_="" ns3:_="">
    <xsd:import namespace="f1625425-f44c-4bde-8e5b-fb9932135bf8"/>
    <xsd:import namespace="e0aa56a5-69d6-4c2a-85cb-a7ebae1c28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625425-f44c-4bde-8e5b-fb9932135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4c96f58-6cfa-4ebc-976c-0973bd99289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aa56a5-69d6-4c2a-85cb-a7ebae1c28e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253f3d8-c00a-4e8c-8beb-0a731109acd7}" ma:internalName="TaxCatchAll" ma:showField="CatchAllData" ma:web="e0aa56a5-69d6-4c2a-85cb-a7ebae1c28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8AA9E3-DDEC-44D9-BEAE-5C1567C83D0F}">
  <ds:schemaRefs>
    <ds:schemaRef ds:uri="http://schemas.microsoft.com/sharepoint/v3/contenttype/forms"/>
  </ds:schemaRefs>
</ds:datastoreItem>
</file>

<file path=customXml/itemProps2.xml><?xml version="1.0" encoding="utf-8"?>
<ds:datastoreItem xmlns:ds="http://schemas.openxmlformats.org/officeDocument/2006/customXml" ds:itemID="{EE8F600C-56BB-4126-B0F9-3EAC81117350}">
  <ds:schemaRefs>
    <ds:schemaRef ds:uri="http://schemas.microsoft.com/office/2006/metadata/properties"/>
    <ds:schemaRef ds:uri="http://purl.org/dc/terms/"/>
    <ds:schemaRef ds:uri="e0aa56a5-69d6-4c2a-85cb-a7ebae1c28e5"/>
    <ds:schemaRef ds:uri="http://purl.org/dc/elements/1.1/"/>
    <ds:schemaRef ds:uri="f1625425-f44c-4bde-8e5b-fb9932135bf8"/>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4653F268-B0D9-482D-9AC9-B3344D11EB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625425-f44c-4bde-8e5b-fb9932135bf8"/>
    <ds:schemaRef ds:uri="e0aa56a5-69d6-4c2a-85cb-a7ebae1c28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9786</TotalTime>
  <Words>2544</Words>
  <Application>Microsoft Office PowerPoint</Application>
  <PresentationFormat>Widescreen</PresentationFormat>
  <Paragraphs>491</Paragraphs>
  <Slides>69</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69</vt:i4>
      </vt:variant>
    </vt:vector>
  </HeadingPairs>
  <TitlesOfParts>
    <vt:vector size="80" baseType="lpstr">
      <vt:lpstr>Adobe Caslon Pro</vt:lpstr>
      <vt:lpstr>Aptos</vt:lpstr>
      <vt:lpstr>Arial</vt:lpstr>
      <vt:lpstr>Calibri</vt:lpstr>
      <vt:lpstr>Calibri Light</vt:lpstr>
      <vt:lpstr>Congenial</vt:lpstr>
      <vt:lpstr>Garamond</vt:lpstr>
      <vt:lpstr>inherit</vt:lpstr>
      <vt:lpstr>Open Sans</vt:lpstr>
      <vt:lpstr>Segoe UI</vt:lpstr>
      <vt:lpstr>Office Theme</vt:lpstr>
      <vt:lpstr>PowerPoint Presentation</vt:lpstr>
      <vt:lpstr>PowerPoint Presentation</vt:lpstr>
      <vt:lpstr>PowerPoint Presentation</vt:lpstr>
      <vt:lpstr>New ASNR Strategic Plan</vt:lpstr>
      <vt:lpstr>Core Goal #1: Enhanced Multidisciplinary Focus Promote scientific topics and formats that will engage members from diverse backgrounds</vt:lpstr>
      <vt:lpstr>Core Goal #2: Expanded Engagement Develop a culture within the society that empowers and supports a diverse membership</vt:lpstr>
      <vt:lpstr>Core Goal #3: Strategic Collaborations Create opportunities to partner with other organizations to magnify progress on mission</vt:lpstr>
      <vt:lpstr>New ASNR Strategic Plan</vt:lpstr>
      <vt:lpstr>PowerPoint Presentation</vt:lpstr>
      <vt:lpstr>PowerPoint Presentation</vt:lpstr>
      <vt:lpstr>ASNR Summary of Annual Profits/Losses from 2014-2023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Gender</vt:lpstr>
      <vt:lpstr>Age</vt:lpstr>
      <vt:lpstr>Career Stage</vt:lpstr>
      <vt:lpstr>Race / Ethnicity</vt:lpstr>
      <vt:lpstr>Members from underrepresented backgrounds</vt:lpstr>
      <vt:lpstr>PowerPoint Presentation</vt:lpstr>
      <vt:lpstr>PowerPoint Presentation</vt:lpstr>
      <vt:lpstr>PowerPoint Presentation</vt:lpstr>
      <vt:lpstr>SPECIAL THANK YOU</vt:lpstr>
      <vt:lpstr>PowerPoint Presentation</vt:lpstr>
      <vt:lpstr>PowerPoint Presentation</vt:lpstr>
      <vt:lpstr>Key Successes for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Career Editor Program</vt:lpstr>
      <vt:lpstr>Focus Areas</vt:lpstr>
      <vt:lpstr>Thanks! Questions?</vt:lpstr>
      <vt:lpstr>PowerPoint Presentation</vt:lpstr>
      <vt:lpstr>PowerPoint Presentation</vt:lpstr>
      <vt:lpstr>PowerPoint Presentation</vt:lpstr>
      <vt:lpstr>Tom Carmichael</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Leslie - ASN</dc:creator>
  <cp:lastModifiedBy>Brennan Summers</cp:lastModifiedBy>
  <cp:revision>100</cp:revision>
  <cp:lastPrinted>2025-04-17T13:33:26Z</cp:lastPrinted>
  <dcterms:created xsi:type="dcterms:W3CDTF">2021-03-11T18:37:47Z</dcterms:created>
  <dcterms:modified xsi:type="dcterms:W3CDTF">2025-04-19T15:25:23Z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1100.00000000000</vt:lpwstr>
  </property>
  <property fmtid="{D5CDD505-2E9C-101B-9397-08002B2CF9AE}" pid="3" name="ContentTypeId">
    <vt:lpwstr>0x0101002E03842A1C5F9D4AB22CE91241EE1576</vt:lpwstr>
  </property>
  <property fmtid="{D5CDD505-2E9C-101B-9397-08002B2CF9AE}" pid="4" name="MediaServiceImageTags">
    <vt:lpwstr/>
  </property>
</Properties>
</file>