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67D99-842E-4A94-B672-A161E068B5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2692B-C02F-4FC1-9008-A280E136AC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45E2F-6812-4861-8750-F6B1B11C7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68B2-1165-4E13-9ADD-2DB819D7369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806B2D-5233-412F-8EF7-1D806AD31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AD21C8-6732-49E6-B90B-5FCE21FC2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77D5-1C50-4F32-A4A1-1A3758B4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03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AF80B-C152-4520-A348-1E865A167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6C202D-AB6F-434F-863C-FBA3152E3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16139-7617-4A1D-B38C-8A2344549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68B2-1165-4E13-9ADD-2DB819D7369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576A5-1557-4B6A-9753-AE5FC79C3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7DAE1B-D599-412C-99F0-D7E267A1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77D5-1C50-4F32-A4A1-1A3758B4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5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906EC-6934-4A9A-A491-6A33565D21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5E3C87-23D0-4333-87EA-D34C33134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0211D-324B-4FF2-B299-5EDDE21F8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68B2-1165-4E13-9ADD-2DB819D7369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CA7C4-E641-4BE0-8DE8-E123B7F3D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21BB9-2084-4CB5-9695-6D6EA51E7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77D5-1C50-4F32-A4A1-1A3758B4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19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1A2D7-9D6E-4B46-8816-A4A8D6099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947F4-0E42-4D96-83AB-558372631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8F073-3A41-490E-AA7C-D74AE2D6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68B2-1165-4E13-9ADD-2DB819D7369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07585-E9BC-4C05-BE20-2F0AF90D5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A32E5F-A57C-4D3F-9471-877925CF9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77D5-1C50-4F32-A4A1-1A3758B4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66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9730C-4554-45D7-AC9B-85D1B19DD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7FC7A-BD22-41CE-9938-D1BFBDF9A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BC587-CF2F-4165-A33F-517E77515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68B2-1165-4E13-9ADD-2DB819D7369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53F3A-8FCE-4F2C-9CAC-57E64DC7C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B9557-AADD-48FD-B027-B5EB891AF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77D5-1C50-4F32-A4A1-1A3758B4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72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B79C6-9E5D-4F80-BEF1-22CCBC9DE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B8124-D3FA-4C15-8BE8-AABD83319A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2A96E-1FC9-44ED-82F5-D3E68D3F8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AB9BD-0F7C-4E02-870F-A0C7580F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68B2-1165-4E13-9ADD-2DB819D7369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EC6723-186E-4021-BCD9-D5E71AB83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A36A31-BD26-4DAC-A820-9CC713BE0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77D5-1C50-4F32-A4A1-1A3758B4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51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B3347-6AD8-4A78-89B5-5015F7E9A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B73B3F-9529-44B6-BAD9-9D375E003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7BA5F9-B11F-4536-A2C3-5F86C80DB5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9219CC-0C99-4F86-A8AE-1E1B9FA69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8FF3D9-3883-4B40-B41C-6AB2B8A1AB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046B25-C411-45D8-9F96-97603496A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68B2-1165-4E13-9ADD-2DB819D7369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11BE2D-FDB6-4962-B471-60497BFBD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057610-0FAA-4DDC-9B98-3E244E346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77D5-1C50-4F32-A4A1-1A3758B4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08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8173-AABF-403A-9A4B-5639833F3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07A33-5B2A-4AED-9E2A-C13E8D31E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68B2-1165-4E13-9ADD-2DB819D7369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9787F9-EB9F-4E47-82AA-3E4C89771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D00AA4-FD73-4EB2-8B80-7F82DA731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77D5-1C50-4F32-A4A1-1A3758B4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9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9AD5B4-EE7A-4ECB-98B1-C4BB7A95A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68B2-1165-4E13-9ADD-2DB819D7369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FF2CC2-D683-4EAC-BC15-A6EB0BC99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22401-DF61-496C-9BCC-4EEE467D6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77D5-1C50-4F32-A4A1-1A3758B4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22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53C87-1D0F-41E7-8D4D-C847486C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FCBB1-0E3B-44EB-8FEC-B473C3358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965ADB-F3CE-44B6-91A8-53338DB2B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E53D1D-F879-45E6-81FB-0A19E106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68B2-1165-4E13-9ADD-2DB819D7369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A32076-2084-4596-8F51-D8C51FC06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3BF806-825D-4CD7-BC3F-BC6729EB0F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77D5-1C50-4F32-A4A1-1A3758B4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32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40F66-E2DC-49E0-A954-0FB4B3D46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AB2D74-F406-4C88-BE0B-1E8D92A167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B86555-7AAE-4C02-94BC-36741B247E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468CE-422A-40B1-A288-6033EC9C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768B2-1165-4E13-9ADD-2DB819D7369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C143E3-6D25-4379-96D7-90A53941B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C9BFC0-CA28-4922-8E55-B99D7E96E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877D5-1C50-4F32-A4A1-1A3758B4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77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A5229F-B3BF-46C7-A87B-8230D44E8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B7FCFE-5A03-4792-B25F-48B046059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111FA-1885-4F1D-B48D-E5E70827A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768B2-1165-4E13-9ADD-2DB819D73699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2ED22-F159-44FB-B9E7-1BB5EBFFDF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4330B-0296-44FF-86EE-278FD1855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877D5-1C50-4F32-A4A1-1A3758B4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18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B3D3620-8167-4C17-BB0A-E953809DE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6477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DA81154-5FD8-4DA3-8FBB-96597EFE8F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64776"/>
            <a:ext cx="7236771" cy="54932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363C02A-6BC3-49A7-A094-BCA874FC80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5229" y="2159104"/>
            <a:ext cx="7236771" cy="152428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C231D35-4D23-41F3-8A89-B1F762843E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771" y="4111388"/>
            <a:ext cx="4694959" cy="243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394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Leslie Thomas</dc:creator>
  <cp:lastModifiedBy>Leslie Thomas</cp:lastModifiedBy>
  <cp:revision>2</cp:revision>
  <dcterms:created xsi:type="dcterms:W3CDTF">2018-09-26T19:23:02Z</dcterms:created>
  <dcterms:modified xsi:type="dcterms:W3CDTF">2018-09-26T19:24:15Z</dcterms:modified>
</cp:coreProperties>
</file>